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يٌنِ تَا نَ عَ كٍرٍنيِ مَ عَلْ بَفٍ دِ شّ تَفِ،عَلْ لٍيلٍ نَشَن تِشِ مّرّ مَ،عَلْ تَا نَشَن نَبِلِنشِ يَشُي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لَتَلَ سّنبّمَ مُ مِشِ ندٍيٍ رَكِسِ وٌن بّ نُ،وٌن بَرَ لُ نُ عَلْ سٌدٌ مَ نُن فٌمٌرَ تَا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وٌ تُلِ مَتِ عَلَتَلَ شَ مَسٍنيِ رَ،وٌ تَن نَشٍيٍ مَنِيَشِ سٌدٌ مَ كُنتِفِيٍ رَ.وٌ شَ وٌن مَرِفِ عَلَتَلَ شَ سّرِيّ رَ مّ،وٌ تَن نَشٍيٍ لُشِ عَلْ فٌمٌرَ حَ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ﭑ مُنسٍ رَبَمَ وٌ شَ سّرّشّ وُيَشِيٍ رَ؟ﭑ بَرَ لُفَ يّشّ كٌنتٌنيِ سّرّشّيٍ رَ،ﭑ بَرَ لُفَ شُرُ سٍ بْرّفّشِيٍ تُرٍ رَ.تُورَيٍ، يّشّييٍ نُن سِ كٌنتٌنيِيٍ وُلِ مُ رَقَن ﭑ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دٍ وٌ شِلِشِ قَقٍ رَ ﭑ مَ هْرْ مْبَنشِ تّتّ كُي، تِقٍ رَ ﭑ يَ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بَ قَقٍ هَدِيَ قُقَقُ رَ.سُرَيِ شِرِ مُ رَقَن ﭑ مَ قٍقٍ مَ.وٌ شَ كِكٍ نّينّ سَلِيٍ، وٌ شَ مَلَبُي لْشْييٍ، وٌ شَ مَلَنيِيٍ، نُن وٌ شَ سَلِيٍ شُنفبٍيٍ،عٍ سٍسٍ مُ رَقَنشِ ﭑ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وٌ شَ كِكٍ نّينّ سَلِيٍ شْنشِ،وٌ شَ سَلِ بِرِن بَرَ ﭑ بْحّ رَحَاشُ ﭑ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 وٌ بّلّشّيٍ عِتَلَ سَلِ كُي تّمُي نَشّ،ﭑ نَ ﭑ يَ رَفَلِمَ نّ عَلَكٌ ﭑ نَشَ قَ عَ تٌ.هَلِ وٌ مَشَندِيٍ بِرَ عٍ بٌورٍ قْشْ رَ،ﭑ مُ عٍ رَ مّمَ، بَرِ مَ قَشّتِيٍ نَن وٌ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لُ قٍ قِيشّ كُي، وٌ وٌ يّتّ رَ سّنِيّن،وٌ بَ يُنُبِيٍ رَبَقٍ ﭑ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وٌ مَتِنكَن قٍ قَنيِ رَبَدٍ،وٌ لُ تِنشِنيِ كُي،وٌ مِشِ كٌبِيٍ مَكِيتِ،وٌ كِرِدِيٍ نُن كَاحّ فِنّيٍ شُن مَقَ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سّرّشّ كَنَشِيٍ عَ شَ يُنُبِيٍ شَ قٍ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نَشّ، «وٌ قَ، وٌن شَ وْيّن.هَلِ وٌ شَ يُنُبِيٍ تٌ بَرَ وٌ مَنْشْ،وٌ نْمَ قِيشّدٍ قْين.هَلِ عٍ سَ شْسِ نّ عَلْ فَرّ فبٍيلِ،عٍ نْمَ نّ قِيشّدٍ عَلْ شُرُ سٍ قِيشّ قَتٍ مَشَ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وٌ تِن وٌ تُلِ مَتِدٍ ﭑ نَ،وٌ يِ بْشِ دَشَمُي دٌن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شَ وٌ سَ تٌندِ ﭑ نَتِنمّدٍ،سَنتِدّفّمَ نَن وٌ سْنتْمَ.»عَلَتَلَ شُ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تَا لُشِ نّ عَلْ فِنّ نَشَن نُ دُفُتّفّشِ عَ شَ مْرِ مَعَ قَ مّ عَ رَ، عَ قِندِ لَنفٌي فِنّ رَ.عَ سِنفٍ عَ نُ تِنشِن عَ قَنيِ رَ،كْنْ يَكْسِ عَ بَرَ قِندِ قَشَ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فبٍتِ بَرَ قِندِ سٍ كَنَشِ رَ،عِ شَ وّنِ بَرَ سُنبُ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مَنفّيٍ بَرَ مُرُتَ، عٍ قِندِ مُحّتِيٍ رَ،بُحَ تِنشِنتَرٍ رَقَن نَشٍيٍ مَ.نَ كُي عٍ مُ كِرِدِيٍ مَلِمَ،عٍ مُ كِيتِ قَنيِ سَمَ كَاحّ فِنّ شَ تْورّ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سّنبّمَ شُي نَن يَ، نَ شَ قٍ رَ.عِسِرَيِلَ مَرِفِ عَلَ سّنبّمَ نَشّ،«ﭑ حَشَنكَتّ دْشْمَ نّ ﭑ فٍرٍقَيٍ مَ،ﭑ نَ ﭑ فبٍ حْشْ ﭑ يَشُي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فبِلٍنمَ نّ ﭑ يِ سَ رَ عِ مَ عَ شْرْشْي رَ،ﭑ عِ رَ سّنِيّن عَلْ فبٍتِ فبِ بَمَ كِ نَشّ تّ رَ،عَلَكٌ عِ شَ بَ تِنشِنتَرٍ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كِيتِسَ تِنشِنشِيٍ تِمَ نّ وٌ شُن عَلْ سِنفٍ،ﭑ مَرَ سِمَ قَنيِيٍ لُمَ نّ وٌ تَفِ عَلْ تّمُي دَنفِشِ.نَ دَنفِ شَنبِ، عِ شِلِ قَمَ نّ قَلَدٍ‹تَا تِنشِنشِ نَشَن دُفُتّفّ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يٌنِ شُن سَرَ مَ نّ تِنشِنيِ رَ،تُوبِ مِشِيٍ كِسِمَ نّ تِنشِنيِ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نَشٍيٍ فٌرٌ عَمٌسُ شَ دِ عٍسَيِ مَ، يُدَيَ نُن دَرِ سَلَمُ شَ قٍ رَ، يُدَيَ مَنفّيٍ عٌسِيَسِ، يٌتَمِ، عَشَسِ، نُن شٍسٍكِيَ شَ وَشَ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فبَلٌي فٌرٌ مَ نّ مُرُتّلَيٍ نُن يُنُبِتْييٍ مَ،هَلَكِ لُ مِشِيٍ قْشْ رَ، نَشٍيٍ عٍ كٌبٍ سٌمَ عَلَتَلَ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قَمَ نّ يَافِدٍ قْتْنيِ رَ وٌ نُ كُيٍ بَتُمَ دّننَشّ.وٌ يَافِ بٍلٍبٍلٍ سْتْمَ نّ نَ يِرٍيٍ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قَمَ نّ لُدٍ عَلْ وُرِ بِلِ لِسِشِ،يٍ مُ نَ نَشَ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نبّمَ سّنبّ حْنمَ نّ،عَ تَن نُن عَ شَ وَلِ بِرِن فَن،عَ رَكِسِمَ يٌ مُ لُ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ن مَسٍنيِ تِقٍ،كٌورٍ نُن بْشِ بِرِن شَ عٍ تُلِ مَتِ عَ رَ.عَلَتَلَ نَشّ،«ﭑ بَرَ دِيٍ شُرُ، ﭑ عٍ رَ مْ،كْنْ عٍ بَرَ مُرُتَ ﭑ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نفٍ يَتِ عَ كَنيِ كٌلٌن،سٌقَلٍ قَن عَ كٌلٌن عَ كَنيِ دٌنسٍ سَمَ عَ بّ دّننَشّ.كْنْ عِسِرَيِلَ تَن مُ سٍسٍ كٌلٌن،ﭑ مَ حَمَ مُ سٍسٍ قَهَامُ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شَنكَتّ نَ يِ حَمَ يُنُبِتْي بّ،نَشَن يُنُبِ كٌتٍ شَنِنمَ،نَشَن قِندِشِ قٍ حَاشِ رَبَيٍ رَ،نَشَن قِندِشِ دِ مُرُتَشِيٍ رَ.عٍ بَرَ مّ عَلَتَلَ رَ،عٍ عِسِرَيِلَ شَ سّنِيّنتْي مَبٍرٍ،عٍ عٍ كٌبٍ رَ سٌ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نَ حَشَنكَتّ قٍنقٍ مُنقٍ رَ؟وٌ تٌندِشِ فبِلٍندٍ عَلَتَلَ مَ مُنسٍ مَ؟وٌ بَرَ قُرَ وٌ شُنيِ مَ، وٌ تْورْشِ وٌ بْحّ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لِقٍ وٌ سَنيِ مَ هَن وٌ شُنيِ،وٌ شَ قٍقٍ مُ لَنشِ.وٌ شَ قِيٍ يَ مُ عِشَشِ، عٍ مُ مَشِرِشِ، تُرٍ يٌ مُ سَشِ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بْشِ بَرَ كَنَ، وٌ شَ تَايٍ بَرَ فَن.سِ فبّتّيٍ نَ وٌ شَ دَشَمُي دٌنقٍ وٌ يَ شْرِ،عٍ نَ عَ بِرِن تٌنفٌقٍ عٍ يّتّ بّ.]]></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2026-08-15T13:56:53Z</dcterms:created>
  <dcterms:modified xsi:type="dcterms:W3CDTF">2026-08-15T13:56:53Z</dcterms:modified>
  <dc:title>Bible.com.au: عَننَبِ عٍسَيِ 1:1-31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