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ن نَمِحْنمّيٍ عٍقِرَ مِ كَنتَمَ،كْنْ مِشِيٍ تَن فَنتَنيِ تٍمَ نَمِحْنمّيٍ بّ.عٍ مُ رَقَن مِشِيٍ مَ عَلَ شَ هْرْ مْبَن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قِرَ مِكَيٍ بَرَ سٌ يَنقَنتٍيَ كُي،عَلْ نَشَن نَبَشِ فِبِيَ.عَلَ مُ نّيمُشِ عٍ شَ يُنُبِ مَ،عَ قَمَ عٍ حَشَنكَتَدٍ نَ نَ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 عِسِرَيِلَ تٌ،عَ نُ قَن عَلْ بٌفِ سٍ نَشَن تٌمَ وُلَ عِ.وٌ بٍنبَيٍ نُ لُشِ نّ عَلْ شْرّ بٌفِ سِنفٍيٍ،كْنْ عٍ نَشَ بِرَ كُيٍ شْنشِ قْشْ رَنَشَن نُ نَ ثٍ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قِرَ مِ شَ بِنيّ سِفَمَ نّ عَلْ شْنِ نَشَن تُفَنمَ.دِ بَرِ مُ نَ، تّيفّ 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عَ سَ عَ لِ عٍ نَشَ دِيٍ شُرُ، ﭑ عٍ بِرِن بَمَ نّ عٍ يِ.عٍ قٍ حَاشِ سْتْمَ نّ ﭑ نَ عٍ رَبٌلٌ تّمُي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عٍقِرَ مِ تٌ عَ سَبَتِشِ يِرٍ قَنيِ، عَلْ تِرٍ نَ كِ نَشّ،كْنْ عٍقِرَ مِ شَ دِيٍ سٌمَ نّ قَشّتِيٍ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عَ لَنمَ عِ شَ مُنسٍ رَبَ عٍ بّ؟عِ شَ فِنّ قُرُشِيٍ قُرِ كَنَ، عِ شَ عٍ شِحّ شَ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حَاشُي بِرِن مَسٍنشِ نّ فِلِفَلِ.مّننِ ﭑ بَرَ عٍ شْن قْلْ عٍ شَ قٍ حَاشِيٍ شَ قٍ رَ.عٍ مُ رَقَنمَ ﭑ مَ سْنْن.عٍ شَ كُنتِفِيٍ قِندِشِ مَتَندِلَ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عٍقِرَ مِ بْنبْ.عَ لُشِ نّ عَلْ سَنسِ نَشَن سَنكٍ بَرَ شَرَ،عَ مُ بٌفِمَ سْنْن.شَ عٍقِرَ مِكَيٍ قَ دِيٍ بَرِ،ﭑ عٍ هَلَكِ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رِفِ عَلَ قَمَ نّ عٍ رَبّحِندٍ،بَرِ مَ عٍ مُ عٍ تُلِ مَتِشِ عَ رَ.عٍ قِندِ مَ نّ بِيَاسِلَيٍ رَ سِيٍ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عِ نَشَ حّلّشِن،عِ نَشَ سّيوَ عَلْ سِ فبّتّيٍ.عِ تٌ عِ مَرِفِ عَلَ بّحِن، عِ بَرَ قِندِ لَنفٌي رَ.لَنفٌي مَسُندِ بَرَ رَقَن عِ مَ،عِ نَشَن سْتْمَ لٌنيِ 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مُ بَلٌي سْتْمَ لٌنيِ يِرٍ،وٌ مُ وّنِ سْتْمَ وّنِ بٌفِ بُندُ سٍ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لُمَ عَلَتَلَ شَ بْشِ مَ،عٍقِرَ مِ فبِلٍنمَ نّ مِسِرَ،عٍ قَمَ دٌنسٍ هَرَ مُشِيٍ دٌندٍ عَسِرِيَ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سّرّشّ يٍ دَاشِيٍ بَمَ عَلَتَلَ بّ.عٍ شَ سّرّشّيٍ مُ رَقَنمَ عَ مَ،عٍ لُمَ عَلْ حْن يِرٍ تَامِ.نَشٍيٍ نٍيٍ دٌنمَ عٍ قِندِ مَ سّنِيّنتَرٍيٍ نَن نَ.نَ قِندِ مَ دٌنسٍ نَن نَ عٍ بّ،كْنْ عَ مُ قِندِ مَ سّرّشّ رَ عَلَتَلَ بّ عَ شَ هْرْ مْبَنشِ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نسٍ رَبَمَ سَلِ لْشْي عَلَتَلَ يَ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لِ عٍ سَ عٍ رَتَنفَ فبَلٌي مَ،مِسِرَكَيٍ قَمَ نّ عٍ قَشَدٍ، عٍ عٍ رَفَتَ نٌقِ.عٍ شَ هَرِفٍ بِرِن لْيمَ نّ، عٍ شْنيِ قِندِ مَ نّ وُ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شَنكَتّ لْشْييٍ نَ قَقٍ، يُنُبِ سَرٍ رَفبِلٍنمَ تّمُي نَشّ.عِسِرَيِلَ شَ نَ كٌلٌن.عِسِرَيِلَ شَ يُنُبِ فبٌ،نَ نَ عَ رَ عٍ نَمِحْنمّيٍ شْنمَ،عٍ دَشُي شِلِ سَ عٍ شُن مَ.]]></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عَننَبِ هٌسٍ 9:1-17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