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سٍ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 عِسِرَيِلَ شُن نَكَنَ،عٍ عٍ شَنِن حَمَنّ كٌنيِ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كَيٍ بَرَ سِفَ عَسِرِيَ بْشِ مَ،عَلْ سٌقَلٍ نَشَن لُمَ عَ كٍ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لِ عٍ مِشِ نَشٍيٍ سَرَشِ سِيٍ تَفِ عٍ كَنتَقٍ مَ،ﭑ عٍ بِرِن مَلَنمَ نّ،عَلَكٌ عٍ شَ تْورْ مَنفّيٍ شَ كٌتٍ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قِرَ مِ بَرَ سّرّشّبَدٍيٍ رَوُيَعَلَكٌ عٍ شَ يُنُبِيٍ شَ شَقَرِ،كْنْ نَ سّرّشّبَدٍيٍ بَرَ عَ نِيَعٍ شَ يُنُبِيٍ سْ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ﭑ مَ سّرِيّيٍ بِرِن سّبّ، عٍ شَ نَ كٌلٌن،كْنْ عٍ مُ تِدٍ تٌشِ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سّرّشّيٍ بَمَ ﭑ بّ، عٍ نَ سُبٍ دٌن،كْنْ نَ مُ رَقَن عَلَتَلَ مَ.يَكْسِ، عَلَتَلَ قَمَ نّ عٍ حَشَنكَتَدٍ عٍ شَ يُنُبِيٍ شَ قٍ رَ،عٍ شَ فبِلٍن مِسِرَ بْ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بَرَ نّيمُ عَلَ مَ، نَشَن عٍ دَاشِ.عٍ نَ مَنفّ بَنشِيٍ تِقٍ.يُدَيَ قَن نَ تَايٍ تِقٍ، نَشٍيٍ سّنبّ فبٌ،كْنْ ﭑ نَ بِرِن فَنمَ نّ تّ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كُيٍ بَتُ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فٍرٍ سَرَ قٍ!يَشُي فٌرٌ مَ نّ عَلَتَلَ شَ بَنشِ مَ عَلْ سّفّ،بَرِ مَ حَمَ بَرَ ﭑ مَ لَايِدِ كَنَ،عٍ نَشَ مُرُتَ ﭑ مَ سّرِ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ﭑ شِلِمَ،‹مُشُ مَرِفِ عَلَ، مُشُ عِ كٌلٌن، مُشُ تَن، عِسِرَيِ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تٌ بَرَ قٍ قَنيِ بّحِن،يَشُي بِرَ مَ نّ عَ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 مَنفّيٍ تِ ﭑ مَ يَامَرِ مُ نَشَن نَ،عٍ بَرَ كُنتِفِيٍ تِ عٍ مُ ﭑ مَشْرِن.عٍ بَرَ كُيٍيٍ رَقَلَ عٍ شَ فبٍتِ نُن شّيمَ رَ.نٍيٍ هَلَكِمَ نَ نَ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مَرِكَيٍ، وٌ وٌ شَ نِنفٍ كُيٍ وْلّ.ﭑ بَرَ شْنْ وٌ مَ عَ حَاشِ رَ.وٌ وٌ يّتّ مَنْشْمَ يِ قٍ مْولِ رَ هَن مُن تّمُ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كُيٍ قَتَنشِ وٌ تَن عِسِرَيِلَ نَن نَ.مِشِ ندٍ نَن عَ رَقَلَشِ، عَلَ مُ عَ رَ!سَمَرِ شَ نِنفٍ كُيٍ قَمَ نّ بُتُشُ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ن حّرّ مَ قٍ حَاشِ كُي،فبَلٌي قَمَ نّ عَ لِدٍ.هَلِ مّنفِ تْنسْي كٍرٍن، عٍ مُ عَ سْتْمَ شّ مَ.سَنسِ نَشَن بُلَمَ، عَ مُ قِندِ مَ بَلٌي رَ.هَلِ ندٍ قِندِ عَ رَ، سِ فبّتّ نَن عَ دٌنمَ.]]></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2026-08-15T13:56:44Z</dcterms:created>
  <dcterms:modified xsi:type="dcterms:W3CDTF">2026-08-15T13:56:44Z</dcterms:modified>
  <dc:title>Bible.com.au: عَننَبِ هٌسٍ 8:1-14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