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4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هٌسٍ 7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قِرَ مِ وَ مَ لُقٍ نّ عَلْ سِ فبّتّيٍ،كْنْ عَ لُشِ نّ عَلْ تَامِ نَشَن فَنشِ عَ حَاشِ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 فبّتّيٍ عَ سّنبّ كَنَمَ، كْنْ عَ مُ عَ كٌلٌن.عَ قٌرِشِ، كْنْ عَ مُ نَ رَكْرْ سِ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 عَ يّتّ عِفبٌمَ، عَ مُ فبِلٍن عَ مَرِفِ عَلَتَلَ مَ،عَ مُ بِرَ عَ شَ سّرِيّ قْشْ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قِرَ مِ لُشِ نّ عَلْ فَنبّ شَشِلِتَرٍ.عَ مِسِرَكَيٍ شِلِمَ، عَ سَاتّ تٌنفٌمَ عَسِرِيَكَيٍ بّ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 سِفَ نَا، ﭑ قَمَ نّ ﭑ مَ يّلّ وٌلِدٍ عٍ مَ،عٍ شَ بِرَ عَلْ شْنِ.ﭑ عٍ حَشَنكَتَمَ نّ، عَلْ عَ مَسٍنشِ عٍ بّ عٍ شَ مَلَنيِ كُي كِ نَشّ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َشَنكَتّ نَ عٍ بّ، بَرِ مَ عٍ بَرَ عٍ فِ ﭑ شُن مَ.فبَلٌي نَ عٍ بّ، بَرِ مَ عٍ بَرَ ﭑ مَتَندِ.ﭑ نُ وَشِ نّ عٍ شُن سَرَقٍ، كْنْ عٍ وُلٍيٍ سَمَ ﭑ شُن 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يَيٍ رَ مِنِمَ عٍ شَ سَدٍ مَ،كْنْ عٍ مُ سُننُنشِ عٍ بْحّ مَ.عٍ عٍ مَلَنمَ عَلَكٌ عٍ شَ دٌنسٍ نُن وّنِ قٍن،كْنْ عٍ عٍ مَكُيَمَ ﭑ تَن ن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نَن عٍ شُرُ، ﭑ تَن نَن سّنبّ قِ عٍ مَ،كْنْ عٍ قِنسِرِوَلِيَ رَبَمَ ﭑ ن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مُ عٍ يَ تِمَ كٌورٍ رَ،عٍ يَنقّ تِمَ عَلْ يَنقّ يِلِ.نَ نَن عَ رَ، عٍ كُنتِفِيٍ قَشَمَ سَنتِدّفّمَ رَ،عٍ يَافِ مِسِرَ بْشِ مَ عٍ شَ وْيّنيِ شَ قٍ رَ.»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قِرَ مِ شَ يُنُبِي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تٌ وَ عِسِرَيِلَ رَيَلَنقٍ،عٍقِرَ مِ شَ يُنُبِ مَن نَشَ مَكّنّن.سَمَرِ شَ قٍ حَاشِ نَشَ مِنِ كّنّ مَ.نَ يَنقَنتٍيٍ مُحّ تِمَ، عٍ يٍنسٍن يّ يِرٍ بِرِن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عٍ مَحْشُن ﭑ مُ رَتُشِ عٍ شَ كٌبِحَ مَ،كْنْ ﭑ عٍ شَ وَلِ بِرِن تٌمَ ن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ِ مِشِ كٌبِيٍ رَقَن مَنفّ مَ،كُنتِفِيٍ تِنمَ عٍ شَ وَلِ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لَنفٌيحَ فبٌ عَلْ تّ شُنفبٍ،تَامِ فَنيِ نَشَن نَدّشّمَ،عَ قَ وٌلٍن هَن عَ فّ قَرِن نَقَلَدٍ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ُنتِفِيٍ سِيسِمَ نّ مَنفّ شَ شُلُنيِ،مَنفّ قَن تِنشِ نَ قٍ مْولِ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بْحّ بَرَ تٍ عَلْ تّ شُنفبٍ،عٍ عٍ مَسٌ مَنفّ رَ، عٍ شَ عَ يَنقَ.عٍ نَ قٍ بِرِن شِرِ مَ كْي نَن نَعَلَكٌ فّيسّفّ عٍ شَ وَلِ حَاشِ شَ كَمَل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بْحّ نَشَ تٍ هَن عٍ كِيتِسَيٍ بِرِن نَبِرَ،عٍ عٍ شَ مَنفّيٍ بِرِن قَشَ.نَ مِشِ مْولِ مُ ﭑ مَ كِيتِ مَمّمَ قٍقٍ 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2026-08-15T13:56:47Z</dcterms:created>
  <dcterms:modified xsi:type="dcterms:W3CDTF">2026-08-15T13:56:47Z</dcterms:modified>
  <dc:title>Bible.com.au: عَننَبِ هٌسٍ 7:1-16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