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ٌسٍ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وَشْنق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َ بٍ، وٌن شَ فبِلٍن عَلَتَلَ مَ!عَ بَرَ وٌن تْورْ، كْنْ يَكْسِ عَ وٌن نَيَلَنمَ نّ.عَ بَرَ وٌن بْنبْ، كْنْ يَكْسِ عَ وٌن مَ قِيٍ مَشِرِ مَ ن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 قِرِن نَ دَنفِ، عَ قَمَ نّ وٌن نَيَلَندٍ،عَ شِ سَشَن ندٍ عَ وٌن نَكٍلِ، وٌن قَ لُ عَ سّيت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 عَلَتَلَ قٍن، وٌن شَ عَ كٌلٌن.عَلَ قَقٍ مُ كَنَمَ.لْشْ يٌ لْشْ كُيٍ عِبَمَ، حّمّ بِرِن تُنّ قَمَ.عَلَ قَن مُ تٌندِ مَ قَدٍ وٌن يِر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ُنسٍ رَبَمَ عِ تَن نَ، عٍقِرَ مِ؟ﭑ مُنسٍ رَبَمَ عِ رَ، يُدَيَ؟عِ شَ هِننّ ﭑ مَبِرِ، لُشِ نّ عَلْ شِنِ نَشَن فٌرٌ مَ فّيسّفّ،كْنْ بٍينُن سٌفٍ شَ شْنْ، عَ حْ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فٍرٍ مَ نَمِحْنمّيٍ شَ مَسٍنيِيٍ رَ نَ نَن مَ،ﭑ وٌ قَشَمَ نّ ﭑ مَ مَسٍنيِيٍ رَ.ﭑ مَ كِيتِيٍ قِيشّ عَلْ نَءِيَلَني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ننّ رَقَن ﭑ مَ دَنفِقٍ سّرّشّ رَ،عَلَ كٌلٌنقٍ دَنفِ سّرّشّ فَن دَاشِي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ﭑ مَ سَاتّ كَنَ،عَلْ عَدَ مَدِيٍ دَرِشِ عَ رَ كِ نَشّ.عٍ بَرَ ﭑ يَنق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وُيَ فَلَدِ، قَشّتِيٍ بَرَ فبٌ نَا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دُبّيٍ بَفَنمَ مِشِ مَ سِكٍمِ كِرَ شْن مَ عَلْ مُحّتِيٍ.نَ قَشّ تِقٍ، قٍ حَاشِ نَ ع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قٍ حَاشِيٍ تٌ عِسِرَيِلَكَيٍ تَفِ؛عٍقِرَ مِ بَرَ لَنفٌيحَ رَبَ، عِسِرَيِلَ بَرَ نْشْ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دَيَ، ﭑ نَ فّ ﭑ مَ حَمَ رَفبِلٍندٍ كٌنيِيَ كُي،ﭑ وٌ قَن حَشَنكَتَمَ نّ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2026-10-19T10:52:02Z</dcterms:created>
  <dcterms:modified xsi:type="dcterms:W3CDTF">2026-10-19T10:52:02Z</dcterms:modified>
  <dc:title>Bible.com.au: عَننَبِ هٌسٍ 6:1-11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