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هٌسٍ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سَرَ قٍ فِبِيَ. وٌ شَ عَ قٍ رَ مَ.وٌ فٍرٍ سْنشْي عِتٍ بٍتِ عَوٍنِ.بُنيَمِنكَيٍ، يَشُييٍ نَ وٌ شَنب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قِرَ مِ حَشَنكَتَمَ نّ نَ لْشْي.عِسِرَيِلَ بْنسْي، ﭑ شَ نْندِ مَسٍن وٌ بّ.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يُدَيَ كُنتِفِيٍ قَمَ نّ ﭑ مَ شْنّ كٌلٌندٍ،بَرِ مَ عٍ عِقُ بْشِ نَانِنيِيٍ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قِرَ مِكَيٍ قَن قَمَ نّ حَشَنكَتَدٍ،بَرِ مَ عٍ بِرَشِ عٍ يّتّ وَشْنقٍ نَن قْشْ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ِندِ مَ سُورِ نَن نَ عٍقِرَ مِ بْنسْي بّ،ﭑ لُ يُدَ بْنسْي بّ عَلْ قِ حَاش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قِرَ مِ نُن يُدَيَ عَ كٌلٌن عٍ قُرَشِ.عٍقِرَ مِ سِفَمَ عَسِرِيَ،عَ شّيرَيٍ شّيمَ نَا مَنفّ شُنفبٍ شْن مَ،كْنْ عَ مُ نْمَ وٌ رَيَلَندٍ،عَ مُ نْمَ وٌ شَ قِيٍ بَرِد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لُمَ نّ عَلْ يّتّ عٍقِرَ مِ بّ،عَلْ يّتّ يْرّ يُدَيَ بّ.ﭑ نٍيٍ عِبْو مَ نّ، ﭑ سِفَ عٍ رَ،مِشِ يٌ مُ عٍ بَمَ ﭑ ي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 فبِلٍن ﭑ شْنيِ،هَن عٍ شَ عٍ شَ يُنُبِ كٌلٌن، عٍ قَ ﭑ قٍن.عٍ قَمَ نّ ﭑ قٍندٍ عٍ شَ تْورّ كُي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ِسِرَيِلَ مَكِيتِقٍ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سّرّشّدُبّيٍ، وٌ يِ رَ مّ.عِسِرَيِلَكَيٍ، وٌ عَ مَتٌ.مَنفّ شَ دٍنبَيَ، وٌ وٌ تُلِ مَتِ.كِيتِ نَ وٌن تَفِ،بَرِ مَ وٌ بَرَ قِندِ فَنتَنيِ رَ مِسِثَ،وٌ بَرَ قِندِ يّلّ رَ تَبٌرٌ فٍيَ قَر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 مِشِ نَن تُن مَقَشَقٍ يِ كِ،ﭑ شَ ﭑ يَشَسٍرِ مَسَ وٌ بّ.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عٍقِرَ مِ كٌلٌن، عِسِرَيِلَ مُ نْشُنشِ ﭑ مَ.عٍقِرَ مِ نَ لَنفٌيحَ رَبَقٍ، عِسِرَيِلَ قَن بَرَ سٌ سّنِيّنتَرٍحَ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قٍ كٌبِيٍ بَرَ عٍ مَكُيَ عٍ مَرِفِ عَلَ رَ.لَنفٌيحَ شَشِلِ بَرَ لُ عٍ يَ مَ.عٍ مُ عَلَتَلَ كٌلٌ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يّتّ عِفبٌيَ نَن عَ نِيَمَعٍ شَ بِرَ، عٍ نُن عٍقِرَ مِ.يُدَيَ قَن بِرَ مَ نّ عٍ شَ يُنُبِ سَابُي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ُرُ سٍيٍ شَنِنمَ سّرّشّ رَ، عٍ شَ عَلَتَلَ قٍن،كْنْ عٍ مُ عَ تٌمَ بَرِ مَ عَ مَكُيَ عٍ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عَلَتَلَ يَنقَ، عٍ حّنفّ دِيٍ بَرِ.بٍينُن كِكٍ كٍرٍن، عٍ شَ بْشِ قَمَ نّ كَنَدٍ، عٍ قَ هَلَكِ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2026-06-15T08:18:00Z</dcterms:created>
  <dcterms:modified xsi:type="dcterms:W3CDTF">2026-06-15T08:18:00Z</dcterms:modified>
  <dc:title>Bible.com.au: عَننَبِ هٌسٍ 5:1-15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