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لٌمَ ﭑ مَ حَمَ شَ سّرّشّيٍ رَ.نَ كُي، عٍ مَن نٍيٍ رَدِن يّ يُنُبِ رَبَقٍ مَعٍ تَن يّتّ نَشَن نَبَمَ،عَلَكٌ عٍ مَن شَ سّرّشّ فبّتّيٍ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 يٌ، سّرّشّدُبّيٍ يٌ،ﭑ عٍ بِرِن حَشَنكَتَمَ نّ عٍ شَ يُنُبِيٍ شَ قٍ رَ،ﭑ عٍ سَرٍ رَفبِلٍنمَ نّ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عٍ دّفٍمَ نّ، كْنْ عٍ مُ قَمَ لُفَدٍ.عٍ كُيٍيٍ بَتُمَ نّ، كْنْ نٍيٍ مُ عٍ رَفٍينِمَ،بَرِ مَ عٍ بَرَ عَلَتَلَ رَبّحِ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لَنفٌيحَ رَبَمَ،عٍ بٍيرٍ مْولِ بِرِن مِنمَ.نَ نَن عٍ شَشِلِ كَ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حَمَ مَشْرِنيِ تِمَ كُيٍ مَ.عٍ يَابِ ندٍ سْتْمَ نَ وُرِ شُنتُنيِ رَ.لَنفٌيحَ رَبَقٍ بَرَ لُ عٍ بْحّ كُي.نَ بَرَ عٍ رَلْي،نَ بَرَ عٍ مَكُيَ عَ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سّرّشّ بَمَ فٍيَيٍ قَرِ،مّننِ عٍ سُرَيِ قَن فَنمَ سّرّشّ رَ.عٍ نَ رَبَمَ وُرِ شُنفبٍيٍ بُن مَ، نِينِ فبٌ دّننَشّ.نَ كُي وٌ شَ دِ فِنّيٍ لَنفٌيحَ رَبَمَ،وٌ شَ مَمَدِيٍ قَن بَرَ قِندِ يّنّ رَ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قَمَ وٌ شَ دِ فِنّيٍ نُن وٌ شَ مَمَدِيٍ حَشَنكَتَدٍ عٍ شَ لَنفٌيحَ شَ قٍ رَ،بَرِ مَ وٌ تَن قَن حّنفّيٍ سُشُمَ.وٌ بِرِن سّرّشّ بَمَ كُيٍيٍ بّ.حَمَ شَشِلِتَرٍ لُمَ نَ فَنتَن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سِرَيِلَ بَرَ بِرَ لَنفٌيحَ قْشْ رَ،وٌ تَن يُدَيَكَيٍ، وٌ نَشَ نَ مْولِ رَبَ.وٌ نَشَ سِفَ فِلِفَلِ، وٌ نَشَ تٍ بٍتِ عَوٍنِ.وٌ نَشَ وٌ كَلِ عَلَتَلَ شِلِ رَ مّ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عِسِرَيِلَ لُمَ عَلْ نِنفٍ كَلَبَنتٍ،عَلَتَلَ مُ نْمَ عٍ رَبَلٌدٍ عَلْ يّشّي قَنيِيٍ،عٍ نَشٍيٍ دّ مَدٌنمَ قِيلِ شُنفبٍ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قِرَ مِكَيٍ بَرَ كَنكَن كُيٍ مَ.وٌ شَ عٍ لُ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تِنشِنتَ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بٍيرٍ نَ حْن، عٍ شَ لَنفٌيحَ قَن تٌنفٌ.عٍ شَ مَنفّيٍ وَشِ يَافِ نَن تُن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قٌيٍ قَمَ عٍ رَ قَنَقَنَندٍ نَ نَن مَ.عٍ قَمَ نّ يَافِدٍ عٍ شَ سّرّشّيٍ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وٌ عَلَتَلَ شَ وْيّنيِ رَ مّ،بَرِ مَ كِيتِ نَ وٌ نُن عَلَتَلَ تَفِ.«نْندِ نُن هِننّ بَرَ حْن وٌ يَ مَ.وٌ مُ ﭑ كٌلٌنشِ عَلَ رَ وٌ شْنيِ سْ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كّ مَتِقٍ، وُلٍ، قَشّ تِ، مُحّ، لَنفٌيحَنَن فبَنسَن فبٌشِ وٌ يِ رَ.قَشّ تِمَ تّمُ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بْشِ قَمَ لُدٍ سُننُنيِ كُي نَ نَن مَ.نَشٍيٍ بِرِن سَبَتِشِ عَ مَ،عٍ قَشَمَ نّ عٍ نُن سُبٍيٍ، شْنِيٍ، نُن يّشّيٍ رَ.عٍ بِرِن قَشَ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شِ يٌ نَشَ كَلَمُي تِ،مِشِ يٌ نَشَ حَمَ رَكِيتِ.وٌ شَ حَمَ نَن وٌ تَن سّرّشّدُبّيٍ كَلَمُ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رَ مَ نّ يَنيِ رَ، وٌ بِرَ كْي رَ.هَلِ نَمِحْنمّيٍ، عٍ تَنتَنمَ.ﭑ قَمَ وٌ نفَ عِسِرَيِلَ قَشَدٍ نَ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حَمَ نَ قَشَقٍ، عَ كٌلٌنتَرٍيَ مَ.وٌ تٌ بَرَ وٌ مَكُيَ ﭑ كٌلٌنقٍ رَ،ﭑ قَن بَرَ وٌ مَكُيَ ﭑ مَ سّرّشّدُبّحَ رَ.وٌ تٌ بَرَ وٌ مَرِفِ عَلَ شَ سّرِيّ رَبّحِن،ﭑ قَن بَرَ وٌ شَ دِيٍ رَبّحِ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شّدُبّيٍ وُيَشِ كِ نَشّ،عٍ شَ يُنُبِيٍ قَن وُيَشِ نَ كِ نّ.ﭑ عٍ شَ بِنيّ مَسَرَ مَ يَافِ رَ نَ نَن مَ.]]></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2026-08-15T13:56:48Z</dcterms:created>
  <dcterms:modified xsi:type="dcterms:W3CDTF">2026-08-15T13:56:48Z</dcterms:modified>
  <dc:title>Bible.com.au: عَننَبِ هٌسٍ 4:1-19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