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presProps" Target="presProps.xml"/>
  <Relationship Id="rId12" Type="http://schemas.openxmlformats.org/officeDocument/2006/relationships/viewProps" Target="viewProps.xml"/>
  <Relationship Id="rId1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هٌسٍ 3: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شَنُنتٍيَ عِسِرَيِلَ 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ﭑ بّ، «عِ مَن شَ عِ شَ فِنّ شَنُ، هَلِ عَ تٌ يّنّ رَبَمَ عَ نُن عَ حّنفّيٍ رَ. نَ لُمَ نّ عَلْ عَلَتَلَ شَ شَنُنتٍيَ عِسِرَيِلَكَيٍ بّ، عٍ تَن نَشٍيٍ بِرَ مَ عَلَ فبّتّيٍ قْشْ رَ، عٍ نُ سّرّشّ بَ عٍ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نَشَ فبِلٍن نَ فِنّ شَ كٌتٍ دْشْ رَ فبٍتِ كٌلٍ قُ نُن سُولِ رَ، نُن مّنفِ بُسَلِ كٍرٍن نُن عَ تَفِ.]]></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نَشَ عَ قَلَ عَ بّ، «عِ شَ عِ رَشَرَ ﭑ شْنيِ. عِ نَشَ لَنفٌيحَ رَبَ سْنْن، عِ نَشَ شّمّ فبّتّ يٌ كٌلٌن قَ. ﭑ قَن لُمَ عِ بّ نَ كِ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شَتِ شْننَكُيٍ كُي، عِسِرَيِلَ قَمَ نّ لُدٍ مَنفّ مُ نَ، يَرٍرَتِيٍ، سّرّشّيٍ، كُيٍيٍ، نُن عَلَ مَشْرِن سٍ شَن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دَنفِ شَنبِ، عِسِرَيِلَكَيٍ فبِلٍنمَ نّ، عٍ قَ عٍ مَرِفِ عَلَتَلَ قٍن، عَ نُن عٍ شَ مَنفّ دَوُدَ. نَ تّمُي، عٍ قَمَ نّ فَاشُدٍ عَلَتَلَ يَ رَ، عٍ مَن لُ عَ شَ هِننّ بُن مَ تّمُي بِرِ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2026-08-15T13:56:37Z</dcterms:created>
  <dcterms:modified xsi:type="dcterms:W3CDTF">2026-08-15T13:56:37Z</dcterms:modified>
  <dc:title>Bible.com.au: عَننَبِ هٌسٍ 3:1-5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