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3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هٌسٍ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عِ شَ كِرَ قِندِ مَ تُنبٍ كُنسِ رَ نَ نَن مَ،ﭑ عِ رَبِلِن تّتّ رَ، عَلَكٌ عِ نَشَ كِرَ تٌ.]]></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سِفَمَ عَ حّنفّيٍ قْشْ رَ،كْنْ عَ مُ عٍ مَسْتْمَ.عَ عٍ قٍنمَ، كْنْ عَ مُ عٍ تٌمَ.عَ عَ قَلَمَ نّ، ‹ﭑ شَ فبِلٍن ﭑ مَ مْرِ شْن،بَرِ مَ حّلّشِنيِ نُ نَ ﭑ بّ مّننِ دَنفِ يَكْسِ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مُ عَ كٌلٌن قَ قَلَ ﭑ تَن نَن نُ بَلٌي سٌمَ عَ يِ،مّنفِ، تُرٍ، نُن مِنسٍ.ﭑ تَن نَن نُ فبٍتِ نُن شّيمَ قَن سٌمَ عَ يِ،كْنْ عَ نَشَ نَ بِرِن نَوَلِ بَلِ كُيٍ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نَن عَ تٌ ﭑ مَ مّنفِ نَ مْ، ﭑ عَ بَمَ عَ يِ.وّنِ بٌفِ بُندُ تّمُي، ﭑ نَ قَن بَمَ عَ يِ.شُرُ سٍ شَبٍ شَبَ تّمُي، ﭑ مُ تِنمَ عٍ شَ سٍ سْتْ،نَشَن نْمَ قِندِدٍ عٍ شَ دُفِيٍ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يَكْسِ ﭑ شَ عَ رَيَافِ عَ حّنفّيٍ يَ شْرِ،عَلَكٌ مِشِ يٌ نَشَ عَ بَ ﭑ يِ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ﭑ حّلّشِنيِ بِرِن بَمَ نّ عٍ يِ،عَلْ عٍ شَ مَلَبُي لْشْي سَلِ،عٍ شَ كِكٍ نّينّ سَلِ،عَ نُن عٍ شَ سَلِ بِرِ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ﭑ شَ عٍ شَ وّنِ بِلِيٍ، نُن عٍ شَ شْرّ بِلِيٍ كَنَ.عٍ نَشّ عَ نَ قِندِشِ عٍ شَ لَنفٌيحَ سَرٍ نَن نَ.ﭑ نَ سَنسِ بِرِن كَنَمَ نّ،عَ شَ قِندِ وُلَ رَ سُبٍيٍ سَبَتِمَ دّننَشّ.]]></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ﭑ عِسِرَيِلَ حَشَنكَتَمَ نّ،بَرِ مَ عَ سّرّشّ بَمَ بَلِ كُيٍ بّ،عَ لُ عَلْ لَنفٌي نَشَن عَ يّتّ مَشِرِ مَ دُفِ قَنيِ رَ،عَ بِرَ عَ حّنفّ قْشْ رَ.نَ كُي عَ نَشَ نّيمُ ﭑ تَن مَ.»عَلَتَلَ شَ مَسٍنيِ نَن نَ كِ.]]></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ﭑ عَ شَنِنمَ فبٍنفبٍرٍنيِ مَ نَ نَن مَ،ﭑ قَ وْيّنيِ حْشُنمّ قَلَ عَ 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 كٍلِ مّننِ، ﭑ مَن وُرِ بٌفِلَيٍ قِ عَ مَ.عَكٌرِ فُلُنبَ قِندِ مَ نّ شَشِلِسَ رَ عَ بّ،عَ قَ سِفِ سَ عَلْ عَ قٌنِكٍ تّمُيعَلْ عَ مِنِ لْشْي مِسِرَ بْشِ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رَيِلَ فبِلٍنقٍ عَلَ مَ]]></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لَتَلَ شَ مَسٍنيِ نَن يَ،«نَ لْشْي عِ ﭑ شِلِمَ نّ ‹ﭑ مَ مْرِ.›عِ مُ ﭑ شِلِمَ ‹ﭑ كَنيِ› سْنْ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ﭑ بَلِ كُيٍ شِلِيٍ بَمَ نّ عِ دّ عِ،عَلَكٌ عِ شَ نّيمُ عٍ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نَ لْشْي ﭑ سَاتّ تٌنفٌمَ نّ عٍ بّ،نُن وُلَءِ سُبٍيٍ، شْنِيٍ، عَ نُن بُبُسٍيٍ رَ.ﭑ شَلِ، سَنتِدّفّمَ، نُن فٍرٍ بَمَ نّ عٍ شَ بْشِ مَ،عَلَكٌ عٍ شَ سَبَتِ نَا بْحّسَ كُ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ﭑ عِ قِندِ مَ ﭑ مَ فِنّ نَن نَتِنشِنيِ، دُفُتّفّحَ، نُن هِننّ كُي.ﭑ مُ مّيمَ عِ رَ عَبَدَ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لَنلَنتٍيَ لُمَ نّ وٌن تَفِ،عِ قَ عَلَتَلَ كٌلٌ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لَتَلَ شَ مَسٍنيِ نَن يَ.«نَ لْشْي، ﭑ عِ شَ دُبّ سُشُمَ 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كٌورٍ تُنّ يٍ رَفٌرٌ مَ نّ بْشِ مَ.بْشِ بَلٌي رَ مِنِمَ نّ وٌ بّ.سَنسِيٍ وّنِ نُن تُرٍ قِمَ نّ وٌ مَ.يِسِرٍيلِ هَيِ بِرِن قَنمَ 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ﭑ عِسِرَيِلَ رَ سَبَتِمَ نّ نَ بْشِ مَ ﭑ يّتّ بّ.ﭑ نُ نَشَن مَ ‹مِشِ شْنشِ،›ﭑ كِنِكِنِمَ نّ عَ مَ.ﭑ نُ نَشَن مَ، ‹ﭑ مَ حَمَ مُ عَ رَ،›ﭑ عَ شِلِمَ نّ، ‹ﭑ مَ حَمَ.›عٍ قَن قَمَ ﭑ تَن نَن شِلِدٍ، ‹ﭑ مَرِفِ عَلَ.›»]]></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سِرَيِلَكَيٍ قَمَ نّ وُيَدٍعَلْ بَا دّ رَ مّيّنيِ،نَشَن مُ نْمَ مَنِيَدٍ،نَشَن مُ نْمَ كْنتِدٍ.سِنفٍ رَ، عَ نُ عَ قَلَمَ عٍ بّ دّننَشّ،«ﭑ مَ حَمَ مُ وٌ رَ،»عَ عَ قَلَمَ نّ عٍ بّ،«عَلَ حِحّ شَ دِيٍ.»]]></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يُدَ بْنسْييٍ نُن عِسِرَيِلَ بْنسْييٍ مَلَنمَ نّ،عٍ مَنفّ كٍرٍن سُفَندِ عٍ بِرِن بّ.نَ لْشْي شُنفبٍ عَلَ عٍ رَ مِنِمَ نّ كٌنيِيَ كُي،عَ عٍ رَ سَبَتِ عٍ شْن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 شَ عَ قَلَ وٌ تَارَيٍ شَ قٍ رَ، ‹عَلَ شَ حَمَ.›وٌ شَ عَ قَلَ وٌ شُنيَيٍ شَ قٍ رَ، ‹عَلَ شَنُنتٍنيِ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وٌ شَ وٌ نفَ عِسِرَيِلَ كَلَمُ،بَرِ مَ ﭑ مَ فِنّ مُ عَ رَ،عَ شَ مْرِ مُ ﭑ قَن نَ!عَ شَ عَ شَ لَنفٌيحَ مَشِرِ سٍيٍ بَ عَ يَتَفِ مَ،عَ عَ شَ حّنفّيَ مَشِرِ سٍيٍ بَ عَ شِحّيٍ تَفِ.]]></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شَ نَ مُ عَ رَ، ﭑ عِسِرَيِلَ لُمَ عَ رَفٍلِ نَن نَ،عَلْ عَ نُ كِ نَشّ عَ بَرِ لْشْي.ﭑ عٍ شَ بْشِ مَقِندِ مَ نّ فبٍنفبٍرٍنيِ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قِندِ مَ يِرٍ مَشَرٍ نَن نَ.ﭑ عٍ قَشَمَ يٍ شْلِ نَن نَ.ﭑ مُ كِنِكِنِمَ عَ شَ دِيٍ مَ،بَرِ مَ لَنفٌي دِ نَن عٍ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نفَ عٍ سْتْ لَنفٌيحَ نَن كُي.نَ بَرَ قِندِ يَافِ رَ عٍ بّ.عَ نَشَ عَ قَلَ، ‹ﭑ بِرَ مَ نّ ﭑ حّنفّيٍ قْشْ رَ،نَشٍيٍ دٌنسٍ نُن يٍ سٌمَ ﭑ يِ،نَشٍيٍ دُفِ قِمَ ﭑ مَ،نَشٍيٍ ﭑ كِمَ تُرٍ نُن مِنسٍ رَ.›]]></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2026-06-15T07:54:32Z</dcterms:created>
  <dcterms:modified xsi:type="dcterms:W3CDTF">2026-06-15T07:54:32Z</dcterms:modified>
  <dc:title>Bible.com.au: عَننَبِ هٌسٍ 2:1-25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