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سٍ 1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مَ مَن سَبَتِمَ نّ عِسِرَيِلَ بْشِ مَ عَلَ شَ نِينِ بُن مَ.عٍ شَ مّنفِ قَنمَ نّ.عٍ شَ قٍ حْشُنمَ نّ عَلْ وّنِ بٌفِ،عٍ قَ شِلِ قَنيِ سْتْ عَلْ لِبَن شَ وّ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قِرَ مِ بْنسْي، مُنسٍ نَ ﭑ نُن كُيٍيٍ تَفِ؟ﭑ تَن نَن وٌ شَ دُبّ سُشُمَ،ﭑ نَن ﭑ حّنفِ سَمَ نّ وٌ شْن.ﭑ لُمَ نّ وٌ بّ عَلْ وُرِ شِندٍ قَنيِ.وٌ بَلٌي سْتْمَ ﭑ تَن نَن سَابُ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ننِلَ يِ وْيّنيِ كٌلٌنمَ نّ.شَشِلِمَ يِ مَسٍنيِ قَهَامُمَ نّ.عَلَتَلَ شَ كِرَيٍ تِنشِن،تِنشِنتْييٍ حّرّ مَ نٍيٍ نَن شْن،كْنْ مَتَندِلَيٍ دِنكٌنمَ نٍيٍ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كَيٍ شَ تُوبِ عَلَتَلَ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مَرِكَيٍ بَرَ يُنُبِ سْتْ عٍ مَرِفِ عَلَتَلَ مَتَندِقٍ رَ.نَ نَن عَ رَ عٍ قَشَمَ سَنتِدّفّمَ رَ،عٍ شَ دِيْرّيٍ وٌلِمَ نّ بْشِ مَ،عٍ شَ فِنّ قُرُشِيٍ قُرِ رَبْو 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فبِلٍن عِ مَرِفِ عَلَتَلَ مَ،بَرِ مَ عِ شَ وَلِ كٌبِ بَرَ عِ رَبِ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تُوبِ عَلَتَلَ مَ، وٌ قَ يِ وْيّن قَنيِ قَلَ عَ بّ،«عِ شَ دِحّ مُشُ شَ يُنُبِيٍ مَ،عِ شَ هِننّ مُشُ رَ.مُشُ شَ تَنتُي بَ سّرّشّ رَ، تُورَيٍ شَ لُ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رِيَ مُ نْمَ مُشُ رَكِسِدٍ،مُشُ مُ تٍمَ سٌييٍ قَرِ فٍرٍ شِلِ مَ.مُشُ مُ كُيٍيٍ شِلِمَ ‹مُشُ مَرِفِ عَلَ›نَشٍيٍ يَءِلَنشِ مِشِ بّلّشّ رَ.عِ تَن نَن فبَنسَن كِنِكِنِمَ كِرِدِ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عٍ شَ يَنقَنتٍيَ يَءِلَنمَ نّ.ﭑ عٍ شَنُمَ نّ قٌنِسِرٍيَ رَ،بَرِ مَ ﭑ مَ شْنّ بَرَ فبِلٍن عٍ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لُمَ نّ عِسِرَيِلَ بّ عَلْ شِنِ،عٍ تٌقَنمَ نّ عَلْ سَنسِ قُفَشِ.عٍ سَبَتِمَ نّ عَلْ وُرِ بِلِ قَنيِ نَشَن نَ لِبَ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سَلٌنيِ كُيَمَ نّ.عَ تٌقَنمَ نّ عَلْ عٌلِوِ وُرِ،عَ شِرِ قَنيِ رَ مِنِمَ نّ عَلْ وٌندِ نَشَن نَ لِبَن.]]></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عَننَبِ هٌسٍ 14:1-10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