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ننَبِ هٌسٍ 13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عٍ سُشُمَ نّ عَلْ سُبٍ شَاحّ، نَشَن مَ دِيٍ بَشِ عَ يِ.ﭑ عٍ عِبْو مَ نّ عَلْ يّتّ، نَشَن وُلَءِ سُبٍ قَشَمَ.وُلَ سُبٍيٍ مَن عٍ عِبْو مَ ن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، عِ بَرَ عِ يّتّ كَنَ،بَرِ مَ عِ بَرَ عِ مَلِمَ يَنقَ، نَشَن قِندِ ﭑ تَن ن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مَنفّ نَ مِندٍن،نَشَن نُ لَنمَ عَ شَ وٌ رَكِسِ؟عِ شَ كِيتِسَيٍ نَ مِندٍن،عِ نُ وَ مَ نَشٍيٍ شْن عَلَكٌ عِ شَ مَنفّ نُن مَنفّدِيٍ سْتْ؟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ٌ شْنْ وٌ مَ، ﭑ بَرَ مَنفّ سٌ وٌ يِ رَ.يَكْسِ ﭑ عَ بَمَ نّ وٌ يِ رَ ﭑ مَ شْنّ كُي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قِرَ مِ شَ قٍ حَاشِ بِرِن سّبّشِ،عَلَ مُ نّيمُمَ عَ شَ يُنُبِيٍ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ْورّ قَمَ نّ عَ لِدٍ،عَلْ فِنّ نَشَن دِ بَرِ مَ.كْنْ دِ شَشِلِتَرٍ نَ عَ رَ.عَ بَرِ تّمُي نَ عَ لِ، عَ مُ تِنمَ مِنِدٍ عَ نفَ تّيفّ.»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شَ عٍ شُن سَرَ عَلِفِيَمَ سّنبّ يِ؟ﭑ شَ عٍ رَكِسِ سَيَ مَ؟سَيَ، عِ شَ شْنّ نَ مِندٍن؟عَلِفِيَمَ، عِ شَ سّنبّ نَ مِندٍن؟ﭑ مُ كِنِكِنِمَ وٌ مَ قٍوٌ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عَ سّنبّ فبٌ عَ نفَشَكٍرٍنيِيٍ تَفِ،عَلَتَلَ قٌيٍ شَرٍ رَقَمَ نّكٍلِ فبٍنفبٍرٍنيِ سٌفٍتٍدٍ مَبِرِ،عَ قَ شُرٍيٍ نُن كْلْنيِيٍ شْرِدٍ.هَرِفٍ بِرِن بَمَ نّ عَ يِ رَ.»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شْنّ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مَ نُ فَاشُمَ نّ عٍقِرَ مِ شَ وْيّنيِ يَ رَ،بَرِ مَ مِشِ بِنيّ نَن نُ عَ رَ،كْنْ عَ نَشَ يُنُبِ سْتْ بَلِ كُيٍ بَتُقٍ رَ، عَ قَ قَش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كْسِ عٍ مَن يُنُبِيٍ نَن نَبَمَ،عٍ كُيٍ رَقَلَمَ فبٍتِ رَ.عٍ كُيٍ يَءِلَنمَ،كْنْ شَبُي وَلِ فبَنسَن نَن عَ رَ.عٍ عَدَ مَدِيٍ بَمَ سّرّشّ رَ،عٍ نِنفٍ كُيٍ سُنبُ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نَ عَ نِيَمَ عٍ قَمَ حْندٍ عَلْ كُندَ نَشَن فٌرٌ مَ فّيسّفّ،عَلْ شِنِ نَشَن يٌلٌنمَ فّيسّفّ،عَلْ مَالٍ لَفِ قٌيٍ نَشَن شَنِنمَ قٌيٍ رَ،عَلْ تُورِ نَشَن مِنِمَ كُرِ كُي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تَن نَن عِ مَرِفِ عَلَتَلَ رَ،نَشَن عِ رَ مِنِشِ مِسِرَ بْشِ مَ.عِ نَشَ عَلَ فبّتّ كٌلٌن قٌ ﭑ تَن.مَرَكِسِمَ مُ نَ عِ بّ بَ ﭑ تَن ن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حّنفِ سَشِ عِ شْن فبٍنفبٍرٍن يِر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تٌ بَلٌي سْتْ، عٍ نَشَ لُفَ.عٍ تٌ لُفَ، عٍ نَشَ قِندِ يّتّ عِفبٌي رَ.نَ نَن عَ رَ عٍ نّيمُشِ ﭑ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لُمَ نّ عٍ بّ عَلْ يّتّ،نَشَن عَ نْشُنمَ كِرَ شْن هَن عَ سُبٍ سْتْ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2026-06-13T21:24:33Z</dcterms:created>
  <dcterms:modified xsi:type="dcterms:W3CDTF">2026-06-13T21:24:33Z</dcterms:modified>
  <dc:title>Bible.com.au: عَننَبِ هٌسٍ 13:1-15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