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لّ سِكٍيلِ وُلٍ رَوَلِمَ، عَ مِشِ تْو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قِرَ مِ بَرَ عَ قَلَ،«ﭑ بَرَ بَننَ هَن!ﭑ بَرَ نَاقُلِ سْتْ ﭑ يّتّ سّنبّ رَ.ﭑ مُ يُنُبِ يٌ رَبَ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ن نَن عِ مَرِفِ عَلَتَلَ رَ،نَشَن عِ رَ مِنِشِ مِسِرَ بْشِ مَ.ﭑ مَن عِ رَدْشْمَ نّ كِرِ بَنشِيٍ كُي،عَلْ وٌن مَ سَلِ تّمُي دَنفِشِ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 وْيّنمَ نَمِحْنمّيٍ بّ،ﭑ لَامَتُنيِيٍ وُيَشِ سٌ عٍ يِ رَ.ﭑ نُ تَالِيٍ مَسٍنمَ وٌ بّ نَمِحْنمّيٍ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لَدِكَيٍ لُمَ نّ قٍ حَاشِ رَبَ رَ.نَ قٍ نَ عَ نِيَمَ ﭑ قَمَ عٍ شُن نَكَنَدٍ.عٍ نِنفٍيٍ بَمَ سّرّشّ رَ فِلِفَلِ،كْنْ ﭑ قَمَ نّ عٍ شَ سّرّشّبَدٍيٍ كَنَدٍ،عٍ شَ لُ عَلْ فّمّ مَلَنشِيٍ شّ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شُبَ نَشَ عَ فِ عَرَ مِ بْشِ مَ.عِسِرَيِلَ نَشَ قِندِ شُرُ سٍيٍ دّ مَدٌنيِ رَ،عَلَكٌ عَ شَ فِنّ ندٍ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سِرَيِلَ رَ مِنِ مِسِرَ بْشِ مَنَمِحْنمّ ندٍ سَابُي رَ.عَلَتَلَ نَشَ مّينِ عِسِرَيِلَ مَ عَ شَ شّيرَيٍ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قِرَ مِ بَرَ عَلَتَلَ رَشْنْ عَ حَاشِ رَ.عٍ مَرِفِ قَمَ نّ عٍ حَشَنكَتَدٍ عٍ شَ قَشّ تِشِيٍ شَ قٍ رَ،عَ قَ عٍ رَيَا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يَنقَنتٍ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قِرَ مِ وَ مَ ﭑ مَدَشُقٍ.عِسِرَيِلَ وَ مَ ﭑ يَنقَقٍ.يُدَيَ تَن بِرَ مَ نّ عَلَ قْشْ رَ،عَ مُ لَنلَنتٍيَ كَنَ عَلَ سّنِيّنشِ مَبِ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قِرَ مِ قٍ قُقَقُ قٍنمَ،عَ بِرَ مَ مِشِيٍ قْشْ رَ نَشٍيٍ نَ قُفٍ رَ.عَ شَ وُلٍيٍ نُن قٍ حَاشِيٍ فبٌ.عَ سَاتّ تٌنفٌمَ عَسِرِيَ بّ،عَ عٌلِوِ تُرٍ قِمَ نّ مِسِرَ مَنفّ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يُدَيَكَيٍ مَكِيتِمَ نّ،عَ يَشُبَ بْنسْي حَشَنكَتَمَ نّ،عَ قَ عَ شَ كّوَلِ سَرٍ رَفبِلٍن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عٍ نفَ قُرِ كُي، يَشُبَ نَشَ عَ تَارَ تِنفِلِنيِ سُشُ.عَ تٌ قٌرِ، عٍ نُن عَلَ نَشَ فٍرٍ 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ن مَلٍكّ نَشَ فٍرٍ سٌ، عَ شُتُ سْتْ عَ مَ.عَ نَشَ وَ، عَ عَ مَيَندِ عَ شَ هِننّ عَ رَ.يَشُبَ عَ تٌ نّ بٍتٍلِ.عٍ نُن عَلَ وْيّن مّ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ن مَنفّ رَ.شِلِ شُنفبٍ كَنيِ نَن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شَ قَ عِ مَرِفِ عَلَ مَ،عِ نَشَ دُفُتّفّحَ كَنَ،عِ شَ سّرِيّ تِنشِنشِ سُشُ.عِ شَشِلِ تِ عِ مَرِفِ عَلَ رَ تّمُي بِرِن.]]></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2026-08-15T13:57:11Z</dcterms:created>
  <dcterms:modified xsi:type="dcterms:W3CDTF">2026-08-15T13:57:11Z</dcterms:modified>
  <dc:title>Bible.com.au: عَننَبِ هٌسٍ 12:1-15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