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ننَبِ هٌسٍ 11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كْنْ عٍقِرَ مِ، ﭑ شَ عِ رَبّحِن دِ؟ﭑ شَ عِسِرَيِلَ رَبٌلٌ دِ؟ﭑ مُ نْمَ قٍ رَبَدٍ عِ رَعَلْ ﭑ نَشَن نَبَشِ عَدَ مَهَ.ﭑ شَ عِ لُ عَلْ سٍبٌيِمِ؟تْورّ بَرَ ﭑ بْحّ سُشُ.ﭑ بَرَ كِنِكِنِ وٌ م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ﭑ مَ نَتّ مَسَرَ،ﭑ بْحّ بَرَ شِنبٍلِ.ﭑ بَرَ دِحّ عٍقِرَ مِ مَ، بَرِ مَ عَلَ نَن ﭑ نَ.عَدَ مَ مُ نَ ﭑ تَن نَ.سّنِيّنتْي نَن ﭑ نَ وٌ تَفِ.ﭑ بَرَ ﭑ مَ شْنّ لُ ن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قَمَ نّ بِرَدٍ عَلَتَلَ قْشْ رَ.عَلَ نَ عَ شُي رَ مِنِ سّنبّ رَ عَلْ يّتّ مَفَاشُشِ،عٍ قَمَ نّ لُدٍ عَ شَنبِ رَ كٍلِقٍ سٌفٍفٌرٌدٍ مَبِرِ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كٍلِمَ نّ مِسِرَ بْشِ مَ عَلْ شْنِيٍ،عٍ كٍلِمَ نّ عَسِرِيَ بْشِ مَ عَلْ فَنبّيٍ.»عَلَتَلَ شَ مَسٍنيِ نَن نَ كِ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كِنِكِنِ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ﭑ عِسِرَيِلَ شَنُ نّ عَ دِ مّدِ تّمُي.ﭑ نَشَ ﭑ مَ دِ شِلِ عَ شَ كٍلِ مِسِرَ بْشِ م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ﭑ تٌ نُ عٍ شِلِمَ، عٍ نَشَ عٍ مَكُيَ ﭑ نَ،عٍ سّرّشّ بَ بَلِ كُيٍيٍ بّ، عٍ سُرَيِ فَن فّمّ مَسٌلِشِيٍ بّ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َن نَن نُ عٍقِرَ مِ مَلِقٍ عَ شَ حّرّ كُي،كْنْ عٍ مُ عَ كٌلٌنشِ عَ ﭑ تَن نَن نُ مّينِقٍ عٍ م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ُ نَ عٍ مَبّندُنقٍ مَرَقَنيِ نُن شَنُنتٍيَ رَ.ﭑ تَن نَن عٍ رَ مِنِ كٌنيِيَ كُي،عَلَكٌ عٍ شَ بَلٌ عَ قَنيِ 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كْسِ، هَلِ عٍ مُ قَ سَ فبِلٍن مِسِرَ بْشِ مَ،عَسِرِيَ نَن نْي سْتْمَ عٍ شُن نَ،بَرِ مَ عٍ بَرَ تٌندِ فبِلٍندٍ ﭑ م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نَن عَ رَ سَنتِدّفّمَ قَمَ عٍ شَ تَايٍ لِدٍ،عَ قَ عٍ شْنيِ بِرِن كَنَ.عٍ وَشْنقٍ مُ سْونّيَمَ سْنْن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حَمَ بَرَ فبِلٍن ﭑ قْشْ رَ.هَلِ عٍ بِرِن ﭑ شِلِ، ﭑ مُ عٍ شُن نَكٍلِمَ.»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2026-08-15T13:57:58Z</dcterms:created>
  <dcterms:modified xsi:type="dcterms:W3CDTF">2026-08-15T13:57:58Z</dcterms:modified>
  <dc:title>Bible.com.au: عَننَبِ هٌسٍ 11:1-11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