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هٌسٍ 10: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يٍ بَتُدٍيٍ نَشٍيٍ نَ بٍتِ عَوٍنِ، عٍ كَنَمَ نّ.نَ سّرّشّبَدٍيٍ، عِسِرَيِلَكَيٍ يُنُبِ رَبَ دّننَشّ،عٍ قِندِ مَ تُنبٍ يِرٍيٍ نَن نَ.عٍ قَمَ نّ عَ قَلَدٍ فٍيَيٍ بّ،«مُشُ مَكٌتٌ، مُشُ رَفَ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يِلَ، كَبِ وٌ نَشَ نَ يُنُبِ حَاشِ رَبَ فِبِيَ،وٌ نَ يُنُبِ سْتْقٍ تُن.حَشَنكَتّ قَمَ عٍ لِدٍ فِبِيَ نَ نَ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بَرَ ﭑ كّنّن ﭑ شَ عٍ هَلَكِ.سِيٍ قَمَ نّ عٍ فٍرٍدٍ، عٍ عٍ سُشُ عٍ شَ يُنُبِ فبٍفبٍ شَ 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قِرَ مِ لُشِ نّ عَلْ نِنفٍ شُرُشِ، وَلِ رَقَن نَشَن مَ.ﭑ قَمَ نّ لُوتِ شِرِدٍ عَ شُنيِ مَ، عَ شَ وَلِ رَبَ ﭑ بّ.يُدَيَ قَن شَ وَلِ، يَشُبَ بْنسْي شَ كٌتٍ شَنِ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وَلِ تِنشِنشِ رَبَ،عَلَكٌ وٌ شَ قٍ قَنيِ سْتْ.وٌ شَ وَكِلِ نّينّ تٌنفٌ،وٌ شَ عَلَتَلَ قٍن هَن عَ قَ تّمُي وٌ يِرٍ،عَ تِنشِنيِ لُ وٌ بْحّ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وٌ تَن مُ تِن نَ وَلِ تِنشِنشِ رَ.وٌ بَرَ قٍ حَاشِ رَبَ.يَنقَنتٍيَ نُن يّتّ عِفبٌحَ بَرَ فبٌ وٌ يِ رَ.وٌ بَرَ لَ وٌ شَ سْورِيٍ سّنبّ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عٍ يَ قَمَ عِسٌدٍ،عٍ شَ يِرٍ كَنتَشِيٍ قَمَ نّ كَنَدٍ،عَلْ نَ فٍرٍ لْشْي سَلَمَن شُتُ سْتْ بٍتِ عَرَبٍلِ شُن مَ تّمُي نَشّ.نَ لْشْي فِنّيٍ نُن عٍ شَ دِ بِرِن قَشَ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مْولِ قَمَ نّ بٍتٍلِ لِدٍعَ شَ يُنُبِيٍ شَ قٍ رَ.سُبَشّ نَ عَ لِ، عِسِرَيِلَ مَنفّ قَشَمَ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مَكِي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 لُشِ نّ عَلْ سَنسِ بِلِ قَنيِ نَشَن بٌفِمَ عَ قَنيِ رَ.كْنْ عَ شَ بٌفِ تٌ وُيَ، عَ نَشَ سّرّشّبَدٍ قَن رَوُيَ.عَ شَ بْشِ تٌ تٌقَن، عَ نَشَ تْنشُمَ فّمّ تِ كُيٍ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بْحّ مُ نَ عَلَتَلَ فبَنسَن شَ رَ،نَ نَ عَ رَ عٍ بَرَ يُنُبِ سْتْ.عَلَتَلَ عٍ شَ سّرّشّبَدٍيٍ رَبِرَ مَ نّ،عَ عٍ شَ تْنشُمَ فّمّيٍ كَ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كْسِ عٍ عَ قَلَمَ،«مَنفّ مُ نَ مُشُ شُن مَ،بَرِ مَ مُشُ مُ فَاشُمَ عَلَتَلَ يَ رَ سْنْن.مَنفّ نْمَ مُنسٍ رَبَدٍ مُشُ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وْيّنمَ، عٍ عٍ كَلِمَ، عٍ سَاتّ تٌنفٌمَ،كْنْ نَ بِرِن قُقَقُ.كِيتِ قَنيِ مُ لُمَ عٍ يِ،عَلْ حٌوفٍ حَاشِ نَشَن بُلَمَ 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مَرِكَيٍ قَمَ نّ كْنتْقِلِدٍ عٍ شَ نِنفٍ كُيٍيٍ شَ قٍ رَنَشٍيٍ نَ بٍتِ عَوٍنِ.حَمَ وَ تِمَ، سّرّشّدُبّيٍ قَن سُننُنمَ،بَرِ مَ عٍ حّلّشِنشِ نَشَن نَ، نَ قَمَ نّ بَدٍ عٍ 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يٍ شَنِنمَ نّ عَسِرِيَ بْشِ مَ،عَ قَ لُ مَنفّ شُنفبٍ مَ.عٍقِرَ مِ يَافِمَ نّ،بِرِن قَمَ نّ يٌدٍ عِسِرَيِلَ شَ كّوَلِ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مَرِ نُن عَ مَنفّ شَنِنمَ نّ،عَلْ وُرِ شُنتُنيِ يٍ نَشَن شَنِنمَ.]]></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2026-08-15T13:57:11Z</dcterms:created>
  <dcterms:modified xsi:type="dcterms:W3CDTF">2026-08-15T13:57:11Z</dcterms:modified>
  <dc:title>Bible.com.au: عَننَبِ هٌسٍ 10:1-15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