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هٌسٍ 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فٌمٍرِ تٌ «مِشِ شْنشِ» دّ بَ، عَ مَن نَشَ تّيفّ، عَ دِ بَرِ عَ شَ مْرِ هٌسٍ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نَشَ عَ مَسٍن، «عِ شَ عَ شِلِ سَ ‹ﭑ فبٍ مُ عَ رَ،› بَرِ مَ ﭑ مَ حَمَ مُ وٌ رَ سْنْن، وٌ مَرِفِ مُ ﭑ نَ سْنْ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هٌسٍ شَ دٍنبَ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مَسٍنيِ تِ بٍيرِ شَ دِ هٌسٍ بّ، يُسِيَ، يٌتَمِ، عَشَسِ، نُن شٍسٍكِيَ مَنفّ شَ وَشَتِيٍ كُي يُدَيَ. يٍرٌبٌوَ مِ نَن نُ نَ عِسِرَيِلَ مَنفّ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شَ مَسٍنيِ نَن يَ عَننَبِ هٌسٍ بّ؛ عَلَتَلَ نَشَ عَ قَلَ عَننَبِ هٌسٍ بّ، «سِفَ، عِ سَ لَنفٌي فِنّ ندٍ تٌنفٌ، عَ مَن شَ دِيٍ بَرِ عِ بّ، بَرِ مَ بٍكَيٍ لَنفٌيحَ نَن نَبَمَ عَلَتَلَ رَبّحِنقٍ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هٌسٍ نَشَ سِفَ، عَ سَ فٌمٍرِ تٌنفٌ، دِبِلَيِمِ شَ دِ فِنّ. نَ نَشَ تّيفّ، عَ دِ بَرِ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نَشَ عَ مَسٍن هٌسٍ بّ، «عِ شَ عَ شِلِ سَ يِسِرٍيلِ، عَ فبٍ مُ لُشِ ﭑ شَ يٍهُ شَ دٍنبَيَ حَشَنكَتَ، بَرِ مَ عٍ قَشّ تِ نّ يِسِرٍيلِ. ﭑ عِسِرَيِلَ شَ مَنفّيَ حْنمَ نَ كِ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لْشْي ﭑ عِسِرَيِلَ شَ فٍرٍ سٌي سّنبّ كَنَمَ نّ يِسِرٍيلِ تَا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فٌمٍرِ مَن نَشَ تّيفّ، عَ دِ فِنّ بَرِ. عَلَتَلَ نَشَ عَ مَسٍن هٌسٍ بّ، «عَ شِلِ سَ ‹مِشِ شْنشِ،› بَرِ مَ ﭑ مُ كِنِكِنِمَ عِسِرَيِلَ مَ، ﭑ مُ عَ شَ يُنُبِ شَقَرِ مَ سْنْ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ﭑ كِنِكِنِمَ نّ يُدَيَ تَن مَ، ﭑ قَ عَ رَكِسِ عَ مَرِفِ عَلَتَلَ سّنبّ رَ. ﭑ مُ عٍ رَكِسِمَ تَنبّ رَ، شَ نَ مُ عَ رَ سَنتِدّفّمَ رَ، فٍرٍ رَ، سٌييٍ رَ، نُن سٌي رَفِيٍ رَ.»]]></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2026-06-15T08:17:12Z</dcterms:created>
  <dcterms:modified xsi:type="dcterms:W3CDTF">2026-06-15T08:17:12Z</dcterms:modified>
  <dc:title>Bible.com.au: عَننَبِ هٌسٍ 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