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بُرُ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كُي، عَلَ شَشِلِ سّنِيّنشِ نُ وَ مَ عَ مَسٍنقٍ نّ عَ يِرٍ نَشَن نُ سّنِيّن دَنفِقٍ يِرٍ بِرِن نَ، عَ مّننِ مُ نُ رَبِشِ مِشِيٍ بّ نَ هْرْ مْلِنفِرَ سِنفٍ شَ وَشَ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بِرِن قِندِشِ مِسَالِ نَن نَ يِ وَشَتِ مِشِيٍ بّ. عَ عَ مَسٍنمَ عَ نَ سّرّشّ بِرِن مُ نْمَ بَتُلَيٍ شَشِلِ رَ سّنِيّن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يَامَرِ سِنفٍيٍ، دٌنسٍ، مِنسٍ، نُن سَلِ يٍ شَ قٍ رَ، عٍ نُ قِشِ مِشِيٍ مَ عٍ شَ يُنُبِيٍ نَن شَ قٍ رَ، هَن وَشَتِ نّينّ قَمَ تّمُي نَ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 شَ مِشِ سُفَندِشِ تٌ قِندِ وٌن مَ سّرّشّدُبّ كُنتِفِ رَ، عَ بَرَ قَ هّيرِ رَ، عَ نَشَن سْتْ وٌن بّ. عَ بَرَ سٌ عَلَ شَ هْرْ مْلِنفِرَ قَنيِ كُي، عَدَ مَدِ مُ نَشَن يَءِلَنشِ يِ بّندّ قُحِ قَ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نْ عَ مُ سٌ سِ كٌنتٌنيِ نُن نِنفٍ وُلِ شَ رَ، عَ سٌ نَ يِرٍ سّنِيّنشِ قِسَمَنتٍ كُي عَ يّتّ وُلِ نَن نَ. عَ سٌ نّ كٍرٍنيِ رَ، بَرِ مَ نَ نُ قِندِشِ شُنسَرٍ نَن نَ عَدَ مَدِ بّ نَشَن مُ حْنمَ عَبَدَ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 سِ كٌنتٌنيِ نُن تُرَ وُلِ، عَ نُن تّ شُبٍ نَشَن قَتَنشِ نِنفٍ سّرّشّ رَ عَ سَ مِشِ سّنِيّنتَرٍيٍ مَ، شَ نَ قٍ مْولِ نْمَ مِشِ رَ سّنِيّندٍ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 شَ مِشِ سُفَندِشِ وُلِ مُ دَنفِمَ شّ نَ رَ؟ عَ نَشَ عَ يّتّ بَ سّرّشّ كَمَلِشِ رَ عَلَ بّ، عَلَ شَشِلِ سّنِيّنشِ شَ يَامَرِ بُن مَ، عَلَكٌ عَ شَ وٌن شَشِلِ رَ سّنِيّن وَلِ حَاشِيٍ مَ، نَشٍيٍ وٌن قَشَمَ. عَ نَ رَبَ نّ وٌن بّ عَلَكٌ وٌن شَ عَلَ حِحّ بَتُ.]]></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كُي، عَ بَرَ قِندِ سَابُي رَ يِ سَاتّ نّينّ شَ قٍ رَ، مِشِ شِلِشِيٍ شَ كّ سْتْ نَشَن بُمَ عَبَدَن، عَلْ عَ لَايِدِشِ عٍ بّ كِ نَشّ. عَ قَشَ نَ نَن مَ، عَ قِندِ شُنسَرٍ رَ يُنُبِيٍ شَ قٍ رَ نَشٍيٍ رَبَشِ نَ سَاتّ قٌرِ شَ وَشَتِ بُ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اتّ نَشَن قِندِ كّ قٍ رَ، نَ مُ كَمَلِمَ سِندٍن، قٌ سَاتّ تٌنفٌمَ قَ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 مُ نْمَ سْتْدٍ بٍينُن سَاتّتٌنفٌي شَ قَشَ. عَ مُ سْتْمَ سَاتّتٌنفٌي بَلٌشِ تّمُي نَ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مِشِ سُفَندِشِ شَ سّرّ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نَن عَ تٌشِ نَ سَاتّ سِنفٍ مُ تٌنفٌمَ وُلِ شَن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ننَبِ مُنسَ تٌ عَلَ شَ سّرِيّ مَسٍن حَمَ بّ، عَ نَشَ نِنفٍيٍ نُن سِ كٌنتٌنيِيٍ وُلِ تٌنفٌ، عَ نُن يٍ، عَ قَ نَ كَسَن كِتَابُي نُن حَمَ مَ سٍ ندٍ رَ نَشَن يَءِلَنشِ هِسٌثِ بُرّشّ نُن يّشّي شَبٍ فبٍيلِ رَ، عَ قَ عَ قَلَ، عَ 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لِ نَن يَ نَشَن سَاتّ شِرِ مَ وٌ نُن عَلَ تَفِ.»]]></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ننَبِ مُنسَ مَن نَشَ وُلِ كَسَن هْرْ مْلِنفِرَ مَ، عَ نُن هْرْ مْلِنفِرَ يِرَبَسٍ بِرِن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سّرِيّ كِ مَ، قَيِدَ سٍ بِرِن نَسّنِيّنمَ وُلِ نَن نَ. يُنُبِ مُ شَقَرِ مَ وُلِ عِقِلِ شَن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 لَنمَ سٍ نَشٍيٍ مِسَالِشِ قٍيٍ رَ عَرِيَننَ كُي، عٍ شَ رَ سّنِيّن سّرّشّيٍ رَ. عَرِيَننَ شَ مَرَ سّنِيّنيِ رَبَمَ سّرّشّيٍ نَن نَ نَشٍيٍ قَن بٌورٍيٍ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لَ شَ مِشِ سُفَندِشِ مُ سٌشِ هْرْ مْلِنفِرَ شَ كُي عَدَ مَدِيٍ نَشَن يَءِلَنشِ، نَشَن مِسَالِشِ هْرْ مْلِنفِرَ رَ نَشَن نَ عَرِيَننَ. عَ سٌ عَرِيَننَ يَتِ نَن كُي، عَلَكٌ عَ شَ وٌن مَ دّنتّفّ سَ عَلَ بّ.]]></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مُ سٌشِ نَا سَنيَ وُيَشِ، عَلْ سّرّشّدُبّ كُنتِفِ نَشَن سٌمَ عَلَ شَ هْرْ مْلِنفِرَ كُي حّ يٌ حّ وُلِ ندٍ رَ، نَشَن مُ قِندِشِ عَ فبٍ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شَ عَ نُ نَ كِ نّ نُ، عَلَ شَ مِشِ سُفَندِشِ نُ لَنمَ نّ عَ شَ تْورْ سَنمَيَ وُيَشِ كَبِ دُنِحَ قْلّ رَ. كْنْ نَ مُ عَ رَ. يَكْسِ يِ وَشَتِ دْنشْي، عَ نَشَ مِنِ سَنمَيَ كٍرٍن، عَلَكٌ عَ شَ يُنُبِ شَ قٍ كَنَ عَ يّتّ سّرّشّ سَابُي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دَ مَدِيٍ قَشَمَ نّ سَنيَ كٍرٍن، عٍ قَ مَكِيتِ.]]></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اتّ سِنفٍ بُن مَ، يَامَرِ ندٍيٍ نُ نَ بَتُي شَ قٍ رَ، نُن عَلَ شَ هْرْ مْلِنفِرَ شَ قٍ رَ، نَشَن نُ نَ دُنِحَ.]]></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لَ شَ مِشِ سُفَندِشِ قَن بَرَ قَشَ سَنمَيَ كٍرٍن، عَلَكٌ عَ شَ يُنُبِ بَ مِشِ فبٍفبٍ مَ. عَ مَن قَمَ نّ عَ قِرِن ندٍ، كْنْ نَ وَشَتِ عَ مُ قَمَ يُنُبِيٍ شَ قٍ شَ رَ، عَ قَمَ مِشِيٍ نَن بّ نَشٍيٍ شَشِلِ تِشِ كِسِ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هْرْ مْلِنفِرَ تٌ تِ، يِرٍ ندٍ نُ نَ نَشَن نُ شِلِ يِرٍ سّنِيّنشِ. لَنثُي نُ نَ عَ كُي، عَ نُن تٍيبِلِ سّرّشّ تَامِ نُ سَشِ نَشَن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رٍ سّنِيّنشِ قِرِن ندٍ نُ نَ دُفِ فبَكُشِ شَنبِ رَ، نَشَن نُ سّنِيّن دَنفِقٍ بٌورٍ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رَيِ فَنسٍ شّيمَ دَاشِ نُن سَاتّ كَنكِرَ نُ نَ نَ يِرٍ كُي. شّيمَ نُ سَشِ سَاتّ كَنكِرَ بِرِن مَ. تْنبِلِ شّيمَ دَاشِ مَنَ نُ رَفَتَشِ نَشَن كُي، هَرُنَ شَ شُلِ نَشَن قُفَ، عَ نُن وَلَشّيٍ، سَاتّ سّبّشِ نَشٍيٍ مَ، عٍ بِرِن نُ نَ نَ سَاتّ كَنكِرَ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 شَ مَلٍكّ نْرْشِ مَسٌلِشِ قِرِنيِ نُ تِشِ سَاتّ كَنكِرَ قَرِ، عٍ يُنُبِ شَقَرِ يِرٍ مَكٌتٌ. عَ مُ لَنمَ وٌن شَ سٌ نَ وْيّنيِ بِرِن كُي يَكْسِ.]]></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يِرٍ تٌ فّ يَءِلَندٍ نَ كِ، سّرّشّدُبّيٍ نُ لُمَ سٌ رَ نَ يِرٍ سّنِيّنشِ سِنفٍ نَن كُي، عٍ عٍ شَ وَلِ رَبَ نَا.]]></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سّرّشّدُبّ كُنتِفِ نَن فبَنسَن نُ نْمَ سٌدٍ نَ يِرٍ سّنِيّنشِ قِرِن ندٍ كُي. حّ يٌ حّ عَ نُ سٌمَ نَا سَنمَيَ كٍرٍن، عَ وُلِ شَنِن عَ شَ يُنُبِيٍ نُن حَمَ شَ يُنُبِيٍ شَ قٍ رَ عٍ نَشَن نَبَ عَ كٌلٌنتَرٍيَ مَ.]]></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2026-06-15T08:24:49Z</dcterms:created>
  <dcterms:modified xsi:type="dcterms:W3CDTF">2026-06-15T08:24:49Z</dcterms:modified>
  <dc:title>Bible.com.au: عٍبُرُ 9:1-28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