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اتّ نّي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سٍنيِ شُنيِ نَن يَ؛ وٌن مَ سّرّشّدُبّ كُنتِفِ مَفٌرٌشِ عَلَ شِلِ شُنفبٍ كَنيِ شَ كِبَنيِ يِرٍقَنيِ مَ عَرِيَننَ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وَلِمَ عَلَ شَ هْرْ مْلِنفِرَ يَتِ يَتِ نَن كُي، مَرِفِ نَشَن تِشِ، عَدَ مَدِيٍ بّلّشّ قْشِ مُ نَشَ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رّشّدُبّ كُنتِفِ بِرِن لَنمَ عَ شَ سّرّشّ مْولِ بِرِن بَ عَلَ بّ. نَ كُي عَ نُ لَنمَ سٍ ندٍ شَ لُ يِ سّرّشّدُبّ قَن يِ رَ عَ نَشَن بَمَ سّرّ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وٌن مَ سّرّشّدُبّ كُنتِفِ نُ نَ دُنِحَ نُ، عَ مُ نُ قِندِ مَ سّرّشّدُبّ رَ نُ، بَرِ مَ عَلَ شَ يَامَرِ حَن بَرَ مِشِ فبّتّيٍ تِ نَ سّرّشّ وَ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مِشِيٍ عَلَ بَتُمَ هْرْ مْلِنفِرَ نَن كُي، نَشَن مِسَالِشِ هْرْ مْلِنفِرَ رَ نَشَن نَ عَرِيَننَ. نَ نَن عَ تٌشِ عَلَ نَشَ عَننَبِ مُنسَ يَمَرِ هْرْ مْلِنفِرَ تِقٍ رَ، عَ قَلَقٍ رَ،«عَ مَتٌ عَ قَنيِ رَ،عِ شَ هْرْ مْلِنفِرَ تِعَلْ عَ مَسٍنشِ عِ بّ فٍيَ قَرِ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يَكْسِ عَلَ شَ مِشِ سُفَندِشِ بَرَ وَلِ سْتْ نَشَن تِدٍ فبٌ بٌورٍ سّرّشّدُبّيٍ شَ وَلِ بّ تِقٍ رَ عَلَ نُن عَدَ مَدِيٍ تَفِ. عَ تِدٍ فبٌ بَرِ مَ عَ قَشِ سَاتّ نَشَن نَ، نَ قَن سَاتّ قٌرِ بّ. عَ شَ سَاتّ مَبَنبَنشِ لَايِدِيٍ نَن نَ، نَشٍيٍ قَن دَنفِ لَايِدِ قٌرِ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نَ سَاتّ سِنفٍ نُ نْمَ عَ شَ وَلِ رَبَدٍ نُ، عَلَ مُ قَمَ عَ قِرِن ندٍ رَ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شَ يِ مَرَكْرْ سِ رَبَ حَمَ رَ،«مَرِفِ شَ مَسٍنيِ نَن يَ؛وَشَتِ نَ قَقٍ،ﭑ سَاتّ نّينّ تٌنفٌمَ عِسِرَيِلَ نُن يُدَيَ حَمَ بّ تّمُي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مُ لُمَ عَلْ نَ سَاتّ سِنفٍﭑ نَشَن تٌنفٌ عٍ بٍنبَيٍ بّ،ﭑ عٍ رَ مِنِ مِسِرَ بْشِ رَ تّمُي نَشّ.عٍ تٌ ﭑ مَ سَاتّ بّحِن،ﭑ قَن نَشَ عٍ بّحِن.مَرِفِ شَ مَسٍن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اتّ نَن يَ ﭑ نَشَن تٌنفٌمَ عِسِرَيِلَ حَمَ بّ،نَ وَشَتِ دَنفِ شَنبِ.مَرِفِ شَ مَسٍنيِ نَن يَ؛ﭑ نَن ﭑ مَ سّرِيّ رَ سٌمَ نّ عٍ شَشِلِ كُي،ﭑ عَ سّبّ عٍ سٌندٌنيِ مَ.ﭑ قِندِ مَ عٍ مَرِفِ عَلَ نَن نَ،عٍ قَن قِندِ ﭑ مَ حَمَ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يٌ مُ عَ بٌورٍ مَتِنكَنمَ،مِشِ يٌ مُ عَ قَلَمَ عَ نفَشَكٍرٍنيِ بّ،‹عِ شَ عَلَ كٌلٌن،›بَرِ مَ نَ وَشَتِ عٍ بِرِن ﭑ كٌلٌنمَ نّ،كٍلِقٍ مِشِ شُرِ مَ هَن مِشِ شُنف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دِحّمَ نّ عٍ شَ تِنشِنتَرٍيَ مَ،ﭑ عٍ شَ يُنُبِيٍ شَقَرِ 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يِ سَاتّ شِلِ قَلَ سَاتّ نّينّ، عَ بَرَ بٌورٍ قِندِ سَاتّ قٌرِ رَ. سَاتّ قٌرِ تَن لَنمَ عَ شَ بَ نَ، عَ تِدٍ مُ نَ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2026-10-19T10:59:05Z</dcterms:created>
  <dcterms:modified xsi:type="dcterms:W3CDTF">2026-10-19T10:59:05Z</dcterms:modified>
  <dc:title>Bible.com.au: عٍبُرُ 8:1-13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