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presProps" Target="presProps.xml"/>
  <Relationship Id="rId20" Type="http://schemas.openxmlformats.org/officeDocument/2006/relationships/viewProps" Target="viewProps.xml"/>
  <Relationship Id="rId2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31"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عٍبُرُ 8:1-1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لَ نَشَ يِ مَرَكْرْ سِ رَبَ حَمَ رَ،«مَرِفِ شَ مَسٍنيِ نَن يَ؛وَشَتِ نَ قَقٍ،ﭑ سَاتّ نّينّ تٌنفٌمَ عِسِرَيِلَ نُن يُدَيَ حَمَ بّ تّمُي نَشّ.]]></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نَ مُ لُمَ عَلْ نَ سَاتّ سِنفٍﭑ نَشَن تٌنفٌ عٍ بٍنبَيٍ بّ،ﭑ عٍ رَ مِنِ مِسِرَ بْشِ رَ تّمُي نَشّ.عٍ تٌ ﭑ مَ سَاتّ بّحِن،ﭑ قَن نَشَ عٍ بّحِن.مَرِفِ شَ مَسٍنيِ نَن نَ كِ.]]></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سَاتّ نَن يَ ﭑ نَشَن تٌنفٌمَ عِسِرَيِلَ حَمَ بّ،نَ وَشَتِ دَنفِ شَنبِ.مَرِفِ شَ مَسٍنيِ نَن يَ؛ﭑ نَن ﭑ مَ سّرِيّ رَ سٌمَ نّ عٍ شَشِلِ كُي،ﭑ عَ سّبّ عٍ سٌندٌنيِ مَ.ﭑ قِندِ مَ عٍ مَرِفِ عَلَ نَن نَ،عٍ قَن قِندِ ﭑ مَ حَمَ رَ.]]></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يٌ مُ عَ بٌورٍ مَتِنكَنمَ،مِشِ يٌ مُ عَ قَلَمَ عَ نفَشَكٍرٍنيِ بّ،‹عِ شَ عَلَ كٌلٌن،›بَرِ مَ نَ وَشَتِ عٍ بِرِن ﭑ كٌلٌنمَ نّ،كٍلِقٍ مِشِ شُرِ مَ هَن مِشِ شُنف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ﭑ دِحّمَ نّ عٍ شَ تِنشِنتَرٍيَ مَ،ﭑ عٍ شَ يُنُبِيٍ شَقَرِ مَ نّ.»]]></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تٌ يِ سَاتّ شِلِ قَلَ سَاتّ نّينّ، عَ بَرَ بٌورٍ قِندِ سَاتّ قٌرِ رَ. سَاتّ قٌرِ تَن لَنمَ عَ شَ بَ نَ، عَ تِدٍ مُ نَ سْنْن.]]></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سَاتّ نّينّ]]></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مَسٍنيِ شُنيِ نَن يَ؛ وٌن مَ سّرّشّدُبّ كُنتِفِ مَفٌرٌشِ عَلَ شِلِ شُنفبٍ كَنيِ شَ كِبَنيِ يِرٍقَنيِ مَ عَرِيَننَ كُي.]]></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عَ وَلِمَ عَلَ شَ هْرْ مْلِنفِرَ يَتِ يَتِ نَن كُي، مَرِفِ نَشَن تِشِ، عَدَ مَدِيٍ بّلّشّ قْشِ مُ نَشَن نَ.]]></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سّرّشّدُبّ كُنتِفِ بِرِن لَنمَ عَ شَ سّرّشّ مْولِ بِرِن بَ عَلَ بّ. نَ كُي عَ نُ لَنمَ سٍ ندٍ شَ لُ يِ سّرّشّدُبّ قَن يِ رَ عَ نَشَن بَمَ سّرّشّ 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شَ وٌن مَ سّرّشّدُبّ كُنتِفِ نُ نَ دُنِحَ نُ، عَ مُ نُ قِندِ مَ سّرّشّدُبّ رَ نُ، بَرِ مَ عَلَ شَ يَامَرِ حَن بَرَ مِشِ فبّتّيٍ تِ نَ سّرّشّ وَلِ رَ.]]></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 مِشِيٍ عَلَ بَتُمَ هْرْ مْلِنفِرَ نَن كُي، نَشَن مِسَالِشِ هْرْ مْلِنفِرَ رَ نَشَن نَ عَرِيَننَ. نَ نَن عَ تٌشِ عَلَ نَشَ عَننَبِ مُنسَ يَمَرِ هْرْ مْلِنفِرَ تِقٍ رَ، عَ قَلَقٍ رَ،«عَ مَتٌ عَ قَنيِ رَ،عِ شَ هْرْ مْلِنفِرَ تِعَلْ عَ مَسٍنشِ عِ بّ فٍيَ قَرِ كِ 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كْنْ يَكْسِ عَلَ شَ مِشِ سُفَندِشِ بَرَ وَلِ سْتْ نَشَن تِدٍ فبٌ بٌورٍ سّرّشّدُبّيٍ شَ وَلِ بّ تِقٍ رَ عَلَ نُن عَدَ مَدِيٍ تَفِ. عَ تِدٍ فبٌ بَرِ مَ عَ قَشِ سَاتّ نَشَن نَ، نَ قَن سَاتّ قٌرِ بّ. عَ شَ سَاتّ مَبَنبَنشِ لَايِدِيٍ نَن نَ، نَشٍيٍ قَن دَنفِ لَايِدِ قٌرِيٍ رَ.]]></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شَ نَ سَاتّ سِنفٍ نُ نْمَ عَ شَ وَلِ رَبَدٍ نُ، عَلَ مُ قَمَ عَ قِرِن ندٍ رَ نُ.]]></a:t>
            </a:r>
          </a:p>
        </p:txBody>
      </p:sp>
    </p:spTree>
  </p:cSld>
  <p:clrMapOvr>
    <a:masterClrMapping/>
  </p:clrMapOvr>
</p:sld>
</file>

<file path=ppt/theme/theme1.xml><?xml version="1.0" encoding="utf-8"?>
<a:theme xmlns:a="http://schemas.openxmlformats.org/drawingml/2006/main" name="Theme4">
  <a:themeElements>
    <a:clrScheme name="Theme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2026-08-15T13:59:18Z</dcterms:created>
  <dcterms:modified xsi:type="dcterms:W3CDTF">2026-08-15T13:59:18Z</dcterms:modified>
  <dc:title>Bible.com.au: عٍبُرُ 8:1-13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