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وِ شَ مِشِ نَشٍيٍ قَرِلّ رَ سُشُمَ، عٍ قَشَمَ نّ، كْنْ مٍلٍكِسٍدٍكِ تَن مُ قَشَ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عَ لُشِ نّ عَلْ لٍوِ، نَشَن لُمَ قَرِلّ رَ سُشُ رَ، عَ نُ بَرَ قَرِلّ قِ مٍلٍكِسٍدٍكِ مَ عِبُرَهِمَ سَابُ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لٍوِ بْنسْي نُ نَ عَ بٍنبَ عِبُرَهِمَ قَتٍ عِ، عَ نَرَلَن مٍلٍكِسٍدٍكِ رَ تّمُي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عَ سَ لِ قٍ بِرِن نُ نْمَ كَمَلِدٍ لٍوِ بْنسْي شَ سّرّشّدُبّحَ سَابُي رَ نُ، حَمَ عَلَ شَ سّرِيّ سْتْشِ نَشَن نَ، عٍ هَيِ مُ نُ نَ مٍلٍكِسٍدٍكِ شَ سّرّشّدُبّحَ مَ نُ، نَشَن مُ قَتَنشِ هَرُنَ بْنسْ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رّشّدُبّحَ نَ مَسَرَ، يَامَرِ قَن شَ مَسَ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مَسٍنيِ بِرِن قَلَشِ مِشِ نَشَن مَ قٍ رَ، عَ كٍلِشِ بْنسْي نّ سّرّشّدُبّ مُ نَ بْنسْي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رِن عَ كٌلٌن عَ وٌن مَرِفِ كٍلِشِ يُدَ بْنسْي نّ. عَننَبِ مُنسَ مُ يَامَرِ يٌ قِ نَ بْنسْي مِشِيٍ مَ عٍ شَ سّرّشّدُبّ وَلِ رَ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ن مَسٍنشِ، عَ قِيشّ، بَرِ مَ سّرّشّدُبّ فبّتّ بَرَ مِنِ، نَشَن مَنِيَ مٍلٍكِسٍدٍكِ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مُ قِندِشِ سّرّشّدُبّ رَ عَ بْنسْي شَ قٍ رَ. نَ كَنيِ قِندِشِ سّرّشّدُبّ رَ، بَرِ مَ قَشّ مُ 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 سٍيدٍحْشْيَ بَرَ رَبَ عَ شَ قٍ رَ،«عِ قِندِشِ سّرّشّدُبّ نَن نَ عَبَدَن، مٍلٍكِسٍدٍكِ دَا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 مٍلٍكِسٍدٍ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امَرِ سِنفٍ بَرَ بَ نَ عَ شَ سّنبّتَرٍيَ شَ قٍ رَ، عَ مُ نُ نْمَ عَ شَ وَلِ رَبَ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يَامَرِ مُ نْ قٍقٍ رَكَمَلِدٍ، كْنْ قٍ نّينّ بَرَ مِنِ وٌن شَشِلِ تِمَ نَشَن نَ، نَشَن نْمَ وٌن مَلِدٍ وٌن مَكْرّدٍ عَ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قٍ نّينّ مُ تِشِ مَرَكَلِ شَن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رّشّدُبّ سِنفٍيٍ بَرَ وَلِ سُشُ مَرَكَلِ شَنبِ، كْنْ عِسَ نَن قِندِشِ سّرّشّدُبّ رَ يِ مَرَكَلِ رَ عَلَ نَشَن مَسٍنشِ،«مَرِفِ بَرَ عَ كَلِ، عَ مُ عَ شَ نَتّ مَسَرَ مَ؛عِ تَن نَن قِندِشِ سّرّشّدُبّ رَ عَبَ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كُي، عَلَ بَرَ سَاتّ تٌنفٌ وٌن بّ عِسَ سَابُي رَ، نَشَن قَن بٌورٍ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شَنبِ، سّرّشّدُبّ سِنفٍيٍ نُ وُيَ، بَرِ مَ عٍ تٌ قَشَ، مِشِ فبّتّيٍ نُ تِمَ عٍ حْشْ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عِسَ تَن مُ قَشَمَ، عَ بُمَ نّ عَبَدَن. عَ شَ سّرّشّدُبّحَ مُ رَدَنفِمَ مِشِ فبّتّ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نَن عَ تٌشِ عَ نْمَ مِشِ رَكِسِدٍ نَشَن عَ مَكْرّ مَ عَلَ رَ عَ تَن سَابُي رَ. عَ حِحّ تٌ عَ رَ، عَ نْمَ قِندِدٍ عٍ شَ سَابُي قَنيِ رَ عَلَ يِرٍ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ن هَيِ نَ نَ سّرّشّدُبّ كُنتِفِ مْولِ نَن مَ نَشَن سّنِيّن، يُنُبِ مُ نَ نَشَن مَ، نَشَن مُ قٍ حَاشِ يٌ كٌلٌن، نَشَن مُ لُمَ يُنُبِتْييٍ يَ مَ، نَشَن شَ قٍ عِتٍشِ دَنفِقٍ كٌورٍ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مُ لُمَ عَلْ بٌورٍ سّرّشّدُبّ كُنتِفِيٍ، نَشٍيٍ لَنمَ عٍ شَ سّرّشّ بَ لْشْ يٌ لْشْ عٍ شَ يُنُبِيٍ شَ قٍ رَ، عَ نُن حَمَ شَ يُنُبِيٍ شَ قٍ رَ. عَ تَن بَرَ عَ يّتّ بَ سّرّشّ رَ كٍرٍن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كِسٍدٍكِ نَن نُ نَ سَلَمُ مَنفّ رَ، عَ مَن نُ قِندِشِ عَلَ شِلِ شُنفبٍ كَنيِ شَ سّرّشّدُبّ نَن نَ. عِبُرَهِمَ تٌ فّ مَنفّ ندٍيٍ شُن نَكَنَدٍ، مٍلٍكِسٍدٍكِ نَشَ سَ نَرَلَن عَ رَ، عَ دُبَ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امَرِ سِنفٍ نُ مِشِ سّنبّتَرٍيٍ نَن تِمَ سّرّشّدُبّ كُنتِفِيٍ رَ، كْنْ نَ مَرَكَلِ نّينّ نَشَن قَشِ نَ يَامَرِ سِنفٍ دَنفِ شَنبِ، عَ بَرَ عَلَ شَ دِ تِ سّرّشّدُبّ كُنتِفِ رَ، نَشَن بَرَ فّ كَمَلِدٍ عَبَدَ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بُرَهِمَ نَشَ قَرِلّ قِ عَ مَ. مٍلٍكِسٍدٍكِ شِلِ قَسَرِشِ يِ كِ «مَنفّ تِنشِنشِ.» عَ مَن نُ قِندِشِ سَلَمُ مَنفّ نَن نَ، نَشَن شِلِ قَسَرِ مَ يِ كِ «بْحّسَ مَن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بَ مُ كٌلٌن، عَ نفَ مُ كٌلٌن، عَ شَ تَرُشُي مُ كٌلٌن. عَ شَ سِمَيَ قْلْشِ تّمُي نَشّ، عَ نُن عَ حْن تّمُي، نَ قَن مُ كٌلٌن. نَ كُي، عَ لُشِ نّ عَلْ عَلَ شَ دِ، نَشَن قِندِشِ سّرّشّدُبّ رَ عَبَ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عَ مَتٌ مٍلٍكِسٍدٍكِ تِدٍ نُ فبٌشِ كِ نَشّ. هَلِ وٌن بَبَ عِبُرَهِمَ، عَ نَشَن سْتْ عَ وَ سَسٌ سٍ رَ، عَ نَشَ نَ قَرِلّ قِ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شَ سّرِيّ عَ قَلَمَ حَمَ شَ قَرِلّ سٌ لٍوِ بْنسْي يِ رَ، نَشَن قِندِشِ سّرّشّدُبّيٍ رَ. نَ حَمَ قَن كٍلِشِ عِبُرَهِمَ بْنسْي نّ، عٍ قِندِ لٍوِ نفَشَكٍرٍنيِيٍ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مٍلٍكِسٍدٍكِ تَن، هَلِ عَ تٌ مُ نُ نَ لٍوِ بْنسْي شَ تَرُشُي كُي، عِبُرَهِمَ نَشَ قَرِلّ سٌ عَ يِ رَ. مٍلٍكِسٍدٍكِ نَشَ دُبَ عِبُرَهِمَ لَايِدِ كَنيِ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رِن عَ كٌلٌن مِشِ نَشَن دُبَمَ عَ بٌورٍ بّ، عَ تِدٍ فبٌ نَ كَنيِ بّ.]]></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2026-06-15T09:23:49Z</dcterms:created>
  <dcterms:modified xsi:type="dcterms:W3CDTF">2026-06-15T09:23:49Z</dcterms:modified>
  <dc:title>Bible.com.au: عٍبُرُ 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