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بُرُ 6: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كْنْ بْشِ نَشَن تُنبٍ نُن حٌوفٍ تُن نَمِنِمَ، نَ بْشِ مُ قَن. عَ فبٍ مُ لُشِ عَ شَ دَنكَ، عَ رَحْنيِ عَ قَ فَن.]]></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مُشُ شَنُنتٍنيِيٍ، هَلِ مُشُ شَ وْيّنيِ شْرْشْ، مُشُ بَرَ لَ عَ رَ وٌ نَ كِرَ قَنيِ نَن شْن، نَشَن قِندِ كِسِ كِرَ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لَ تِنشِن، عَ مُ نّيمُمَ وٌ شَ وَلِ مَ. عَ وٌ شَ شَنُنتٍيَ كٌلٌن، وٌ نَشَن مَسٍنشِ وٌ شَ وَلِ كُي عَ شِلِ رَ، عَ نُن وٌ نَشَن مَسٍنشِ سّنِيّنتْييٍ بّ. هَن يَ وٌ نَ نَ وَلِ نَن كُي.]]></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مُشُ وَ مَ نّ وٌ شَ وٌ تُننَبّشِ نَ بِرِن كُي هَن عَ رَحْنيِ، عَلَكٌ وٌ شَ قٍ سْتْ وٌ وٌ شَشِلِ تِشِ نَشَن 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وٌ نَشَ وٌ تُننَشْنْ. وٌ شَ بِرَ دَنشَنِيَتْييٍ شَ مِسَالِ قْشْ رَ، نَشٍيٍ كّ سْتْمَ عَلَ نَشَن لَايِدِشِ عٍ بّ. عٍ نَ سْتْمَ عٍ شَ دَنشَنِيَ نُن عٍ شَ تُننَبّشِ نَن سَابُي 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لَ تٌ لَايِدِ تٌنفٌ عِبُرَهِمَ بّ، عَ مُ نْ عَ كَلِدٍ قٍ ندٍ رَ نَشَن فبٌ عَ بّ. نَ نَ عَ رَ، عَ نَشَ عَ كَلِ عَ يّتّ 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 قَلَقٍ رَ،«ﭑ بَرَكَ سَمَ نّ عِ شَ قٍ. عِ بْنسْي وُيَمَ نّ.»]]></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بُرَهِمَ تٌ فّ مَمّ تِدٍ، عَلَ نَشَ عَ شَ لَايِدِ رَكَمَلِ عَ بّ.]]></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دَ مَ عَ كَلِمَ قٍ ندٍ رَ نَشَن فبٌ عَ بّ. نَ مَرَكَلِ سّنبّ قِمَ نّ عَ شَ وْيّنيِ مَ، عَلَكٌ مِشِ نَشَ نْ نَ مَتَندِدٍ.]]></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نَ نَن عَ تٌشِ، عَلَ قَن نَشَ عَ رَكَلِ عَلَكٌ مِشِيٍ، نَ لَايِدِ تٌنفٌشِ نَشٍيٍ بّ، عٍ شَ عَ كٌلٌن عَلَ شَ نَتّ مُ مَسَرَ مَ.]]></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لَ شَ سّرِيّ تِلِنشِ]]></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لَ نَشَ نَ لَايِدِ تٌنفٌ، عَ مَن نَشَ عَ رَكَلِ، عَلَكٌ وٌن شَ نْ لِمَنِيَ شُنفبٍ سْتْدٍ. وُلٍ يٌ مُ نَ نَ قٍ قِرِنيِ كُي. وٌن بَرَ قٍ بِرِن نَبٌلٌ عَ شَ قٍ رَ، وٌن قَ وٌن شَشِلِ تِ عَ 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مِشِ شَشِلِ تِقٍ عَلَ رَ، عَ لُمَ نّ عَلْ هَنفَ نَشَن بَنبَنشِ يٍ بُن مَ. وٌن قَن وٌن شَشِلِ تِمَ عَلَ رَ نَ كِ نّ نَشَن نَ عَ شَ هْرْ مْلِنفِرَ كُي دُفِ فبَكُشِ شَنبِ 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سَ سٌشِ دّننَشّ وٌن يَ رَ، عَ شَ قِندِ وٌن مَ سّرّشّدُبّ كُنتِفِ رَ عَبَدَن، عَلْ مٍلٍكِسٍدٍكِ.]]></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نَ نَن عَ تٌشِ وٌن لَنمَ وٌن شَ سِفَ يَرٍ مَ عَلَ شَ مِشِ سُفَندِشِ شَ شَرَنيِ كُي. وٌن شَ دَنفِ نَ مَسٍنيِ سِنفٍيٍ رَ، وٌن شَ سٌ قٍ تِلِنشِيٍ كُي. نَ مَسٍنيِ سِنفٍيٍ نَن يَ؛ وَلِ حَاشِ بّحِنقٍ نَشَن مِشِ شَنِنمَ يَهَننَمَ،]]></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دَنشَنِيَقٍ عَلَ مَ، شُنشَقٍ يٍ شْورَ، بّلّشّ سَقٍ مِشِيٍ مَ، كٍلِقٍ قَشّ مَ، نُن عَلَ شَ كِيتِ دْنشْي.]]></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شَ عَلَ تِن، وٌن شَ سِفَ يَرٍ مَ وٌن مَ شَرَنيِ كُي.]]></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مِشِ نَشَن بَرَ فّ عَلَ شَ نَءِيَلَنيِ تٌدٍ، نَشَن بَرَ عَلَ شَ كِ نّمُننّمُن، عَلَ شَشِلِ سّنِيّنشِ بَرَ لُ نَشَن بّ،]]></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نَشَن بَرَ عَ كٌلٌن عَ عَلَ شَ مَسٍنيِ قَن، نَشَن بَرَ عَلَ سّنبّ كٌلٌن نَشَن قَمَ رَوَلِدٍ وَشَتِ نَشَن سَ قَ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شَ عَ سَ لِ نَ مِشِ مْولِ بَرَ دَنشَنِيَ بّحِن، عَ مُ نْمَ تُوبِدٍ سْنْن. عَ لُشِ عَلْ عَ مَن بَرَ عَلَ شَ دِ مَبَنبَن وُرِ مَفَلَنبُشِ مَ، عَ قَ عَ رَيَافِ حَمَ يَ شْ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بْشِ نَشَن بَرَ تُنّ يٍ سْتْ عَ قَنيِ رَ، عَ قَ سَنسِ رَ مِنِ عَ كَنيِ بّ، عَلَ بَرَكَ رَفٌرٌ مَ نّ عَ مَ.]]></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2026-06-13T21:25:04Z</dcterms:created>
  <dcterms:modified xsi:type="dcterms:W3CDTF">2026-06-13T21:25:04Z</dcterms:modified>
  <dc:title>Bible.com.au: عٍبُرُ 6:1-20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