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قِندِشِ عَلَ شَ دِ نَن نَ، كْنْ نَ كُي عَ نَشَ عَ مَتِنكَن قٌ عَ شَ عَلَ رَبَتُ هَلِ نَ قِندِشِ تْورّ نَن نَ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شَ قٍ تٌ كَمَلِ، عَ نَشَ قِندِ سَابُي رَ عَ مَنتٌنيِيٍ بِرِن شَ عَبَدَن كِسِ سْ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نَشَ عَ تِ سّرّشّدُبّ كُنتِفِ رَ مٍلٍكِسٍدٍكِ دَا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قٍ فبٍفبٍ نَ نَ كُي مُشُ وَ مَ نَشَن مَسٍنقٍ وٌ بّ، كْنْ نَ تَفِ رَبَقٍ شْرْشْ، بَرِ مَ وٌ مُ سٌمَ قٍيٍ كُي مَقُرٍ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لَنمَ وٌ شَ قِندِ كَرَ مْشْ رَ يِ وَشَتِ، كْنْ هَن يَكْسِ وٌ هَيِ نَ كَرَ مْشْ ندٍ مَ نَشَن وٌ شَرَنمَ عَلَ شَ مَسٍنيِ سِنفٍيٍ رَ. وٌ مُ قَتَ قٍ تِلِنشِ قَهَامُدٍ سِندٍن، عَلْ دِيْرّ نَشَن مُ قَتَ سُبٍ دٌندٍ، قٌ عَ شَ شِحّ مِن سِن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نَشَن هَيِ نَ عَلَ شَ نَ مَسٍنيِ سِنفٍيٍ مَ، عَ مُ فّشِ تِنشِنيِ كٌلٌندٍ، عَ مُ مْشِ عَ شَ دَنشَنِيَ كُي. عَ لُشِ عَلْ دِيْرّ نَشَن شِحّ فبَنسَن مِ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مِشِ نَشَن مْشِ عَ شَ دَنشَنِيَ كُي، نَشَن بَرَ فّ تِنشِنيِ نُن تِنشِنتَرٍيَ تَفِ رَبَ كٌلٌندٍ، عَ نْمَ نّ شَرَنيِ تِلِنشِ قَن كٌلٌندٍ. عَ تَن لُشِ عَلْ شّمْشِ نَشَن بَلٌمَ سُبٍ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وٌن مَ سّرّشّدُبّ كُنتِ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شّدُبّ كُنتِفِ بِرِن تٌنفٌشِ عَدَ مَدِيٍ نَن يَ مَ، عَ قَ تِ عَلَ شَ وَلِ رَ عَدَ مَدِيٍ بّ، عَلَكٌ عَ شَ هَدِيَ نُن سّرّشّ مْولِ بِرِن بَ يُنُبِ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شِيٍ شَ قٍ كٌلٌن نَشٍيٍ نَ دِ مِ كُي، عٍ لْيشِ، بَرِ مَ عَ قَن نَ عٍ يَ مَ، عَ تَنتَن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سّنبّتَرٍيَ عَ نِيَمَ نّ عَ شَ سّرّشّ بَ عَ يّتّ شَ يُنُبِيٍ بّ، عَ نُن حَمَ شَ يُنُبِيٍ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مُ نْمَ يِ بِنيّ سْتْدٍ عَ يّتّ رَ، قٌ عَلَ عَ شِلِ عَلْ عَ هَرُنَ شِلِ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شَ مِشِ سُفَندِشِ قَن مُ سّرّشّدُبّ كُنتِفِ بِنيّ سْتْ عَ يّتّ شَ رَ. عَلَ نَن عَ قِشِ عَ مَ، عَ قَلَقٍ رَ،«تٌ عِ بَرَ قِندِ ﭑ مَ دِ رَ.ﭑ تَن قَن بَرَ قِندِ عِ بَ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سّبّشِ كِتَابُي كُي،«عِ بَرَ قِندِ سّرّشّدُبّ رَ عَبَدَن،مٍلٍكِسٍدٍكِ مْو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بَرَ عَ شُي عِتٍ عَلَ مَشَندِ رَ عَ شَ دُنِحّءِفِرِ كُي، عَ بَرَ عَ مَكُلَ، عَ نَ وَقٍ. عَ نَ رَبَ نّ بَرِ مَ عَ عَ كٌلٌن عَ عَلَ نَن نُ نْمَ عَ رَتَنفَدٍ قَشّ مَ. عَلَ بَرَ عَ شَ دُبَ سُشُ، بَرِ مَ عَ نُ بَرَ تِن لُقٍ عَ شَ يَامَرِ بُن مَ.]]></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عٍبُرُ 5:1-14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