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 سَ لِ يٌسُوٍ نُ بَرَ مَلَبُي قِ عٍ مَ نُ، عَلَ مَن مُ نُ لْشْي فبّتّ شَ قٍ قَلَ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هَن يَ مَلَبُي لُشِ عَلَ شَ حَمَ بّ عٍ مُ نَشَن سْتْشِ سِن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سٌمَ عَلَ شَ مَلَبُي كُي، عَ عَ مَلَبُمَ نّ عَ شَ وَلِ بِرِن مَ، عَلْ عَلَ مَلَبُشِ عَ شَ وَلِ كُي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ن شَ قٍ بِرِن نَبَ سٌقٍ رَ نَ مَلَبُي كُي، عَلَكٌ مِشِ يٌ نَشَ بِرَ تَنتَنيِ كُي عَلْ عِسِرَيِلَكَيٍ عَ رَبَشِ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 مَسٍنيِ سّنبّ فبٌ، عَ وَلِمَ مِشِ بْحّ مَ. عَ شَاحّن دَنفِقٍ سَنتِدّفّمَ دّ قِرِنيِ رَ. عَ سٌمَ وٌن بْحّ نُن وٌن سٌندٌنيِ نَن كُي، عَ سٌ وٌن سْورَ نُن وٌن نَدْشْدٍيٍ شْن. عَ وٌن سٌندٌنيِ وَشْنقٍ نُن مَحْشُنيِ بِرِن مَكِي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مَسٍ يٌ مُ نْمَ عَ نْشُندٍ عَلَ مَ. عَلَ قٍ بِرِن تٌمَ نّ، قٍ بِرِن دّنتّفّ قَمَ سَدٍ عَ تَن نَ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وٌن مَ سّرّشّدُبّ كُنتِفِ شُنفبٍ، عَلَ شَ مِشِ سُفَندِشِ، عَ تٌ سٌ عَرِيَننَ كُي، وٌن قَن شَ بِرَ وٌن مَ دَنشَنِيَ قْشْ رَ وٌن بَرَ نَشَن مَكّ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مَ سّرّشّدُبّ كُنتِفِ وٌن مَ سّنبّتَرٍيَ كٌلٌن، عَ كِنِكِنِشِ وٌن مَ نَ نَن مَ. سٍنتَنّ نَشَ كَتَ عَ رَتَنتَندٍ مْولِ بِرِن نَ عَلْ وٌن تَن، كْنْ عَ مُ عَ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 عَ رَ، وٌن شَ وٌن مَسٌ عَ شَ هِننّ كِبَنيِ رَ لَنلَنتٍيَ رَ، عَلَكٌ وٌن شَ كِنِكِنِ نُن هِننّ سْتْ عَ تّمُ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ي دَنشَنِيَتْي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لَايِدِ، عَ نَشَن تٌنفٌ وٌن بّ سٌقٍ عَ شَ مَلَبُدٍ، نَ مُ كَنَشِ. وٌ شَ قٍ بِرِن نَبَ عَلَكٌ سٌقٍ نَ مَلَبُدٍ كُي عَ نَشَ كَنَ وٌ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رَ نَ شِبَارُ قَنيِ مّ عَلْ بٌورٍيٍ عَ مّشِ كِ نَشّ، كْنْ عَ مُ سٍسٍ قَنشِ عٍ مَ عٍ شَ دَنشَنِيَتَرٍحَ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وٌن تَن نَشٍيٍ بَرَ لَ عَ رَ، وٌن قَمَ نّ سٌدٍ نَ مَلَبُدٍ كُي. عَ سّبّشِ نَ شَ قٍ رَ،«ﭑ تٌ شْنْ عٍ مَ، ﭑ نَشَ ﭑ كَلِ،عٍ مُ سٌمَ ﭑ مَ مَلَبُدٍ.»كْنْ عَلَ شَ وَلِ بَرَ حْن كَبِ دُنِحَ قْ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رِ مَ عَ سّبّشِ كِتَابُي كُي نَ لْشْي سٌلٌقٍرٍ ندٍ شَ قٍ رَ،«لْشْي سٌلٌقٍرٍ ندٍ عَلَ شَ وَلِ نَشَ كَمَلِ. عَ نَشَ عَ مَلَ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سّبّشِ كِتَابُي كُي، «عٍ مُ سٌمَ ﭑ مَ مَلَ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نُ بَرَ عَ حَنِفٍ مِشِ ندٍيٍ شَ سٌ عَ شَ مَلَبُدٍ كُي، كْنْ نَ مِشِ سِنفٍ نَشٍيٍ نَ شِبَارُ مّشِ، عٍ مُ سٌ عٍ شَ دَنشَنِيَتَرٍحَ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نَن عَ تٌشِ عَلَ بَرَ لْشْي فبّتّ سُفَندِ نَشَن قِندِشِ تٌ رَ. نَ قٍ سِنفٍ تٌ بَرَ دَنفِ عَ شْننَكُيٍ رَ، عَلَ مَن نَشَ عَ مَسٍن دَوُدَ سَابُي رَ،«شَ وٌ بَرَ عَ شُي رَ مّ تٌ،وٌ نَشَ وٌ كٌبٍ رَ سٌ عَ رَ.»]]></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2026-06-13T22:40:02Z</dcterms:created>
  <dcterms:modified xsi:type="dcterms:W3CDTF">2026-06-13T22:40:02Z</dcterms:modified>
  <dc:title>Bible.com.au: عٍبُرُ 4:1-16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