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وٌ كٌبٍ رَ سٌ عَ رَ،عَلْ وٌ عَ رَبَشِ كِ نَشّ فبٍنفبٍرٍنيِ مَ.نَ تّمُي عَ نُ وٌ مَتٌقٍ نّ،كْنْ وٌ نَشَ عَ مَتَ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نِ وٌ بٍنبَيٍ بَرَ كَتَ عٍ شَ ﭑ مَتٌ.عٍ نَشَ ﭑ مَ وَلِ تٌ حّ تٌنفٌ نَانِ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نَشَ شْنْ نَ وَشَتِ مِشِيٍ مَ.ﭑ نَشَ عَ قَلَ، ‹عٍ بْحّ مَكُيَ ﭑ نَ تّمُي بِرِن،عٍ مُ ﭑ مَ سّرِيّ كٌ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 عَ رَ ﭑ نَشَ ﭑ كَلِ شْنّ كُي،‹عٍ مُ سٌمَ ﭑ مَ مَلَبُي كُي قٍوٌ!›»]]></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وٌ شَ مّينِ وٌ يّتّ مَ عَ قَنيِ رَ عَلَكٌ وٌ بْحّ نَشَ لُ حَاشُحَ نُن دَنشَنِيَتَرٍحَ كُي، وٌ قَ فبِلٍن عَلَ قْشْ رَ، عَلَ نَشَن 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شْ يٌ لْشْ وٌ شَ وٌ بٌرٍ رَلِمَنِيَ. وٌ شَ فبِلٍن نَ مَ لْشْي بِرِن عَلَكٌ يُنُبِ نَشَ قَ وٌ نْ، وٌ بْحّ قَ بَلَن عَلَ مَ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ن سَ وٌن شَشِلِ تِمَ عَلَ شَ مِشِ سُفَندِشِ رَ عَلْ وٌن عَ قْلْشِ كِ نَشّ، لَنيِ بَرَ لُ وٌن نُن عِسَ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بّشِ كِتَابُي كُي،«شَ وٌ بَرَ عَ شُي رَ مّ تٌ،وٌ نَشَ وٌ كٌبٍ رَ سٌ عَ رَ،عَلْ وٌ عَ رَبَشِ كِ نَشّ وٌ تٌ عَ مَتَ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دٍ عَلَ مَتَندِ، عٍ تٌ فّ عَ شُي رَ مّدٍ؟ مِشِيٍ شَ مُ عَ رَ نَشٍيٍ مِنِ مِسِرَ بْشِ رَ عَننَبِ مُنسَ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نْ نّ ندٍيٍ مَ حّ تٌنفٌ نَانِ بُن مَ؟ مِشِيٍ شَ مُ عَ رَ نَشٍيٍ يُنُبِ رَبَشِ، عٍ قَ سْنتْ فبٍنفبٍرٍن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ن عَننَبِ مُن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عَ كَلِ ندٍ بّ عَ عٍ مُ سٌمَ عَ شَ مَلَبُي يِرٍ؟ مِشِيٍ شَ مُ عَ رَ نَشٍيٍ عَ مَتَندِ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وٌن بَرَ عَ قَهَامُ عَ عٍ شَ دَنشَنِيَتَرٍحَ نَن عَ نِيَ عٍ مُ 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ﭑ نفَشَكٍرٍنيِ سّنِيّنشِيٍ، وٌ تَن نَشٍيٍ شِلِشِ عَرِيَننَ مَ، وٌ شَشِلِ شَ تِ عِسَ رَ، عَلَ شَ شّيرَ نُن عَ شَ سّرّشّدُبّ كُنتِفِ، وٌن دَنشَنِيَشِ نَ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نشِن نّ عَلَ بّ، نَشَن نُ بَرَ عَ تِ نَ وَلِ رَ، عَلْ عَننَبِ مُنسَ قَن عَ رَبَشِ كِ نَشّ عَلَ شَ بَن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شَ بِنيّ دَنفِ مُنسَ فبٍ رَ، عَلْ بَنشِتِ شَ بِنيّ دَنفِشِ عَ شَ بَنشِ رَ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نشِ بِرِن تِشِ مِشِ ندٍ نَن سَابُي رَ، كْنْ عَلَ نَن دُنِحَ بِرِن دَا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مُنسَ قِندِشِ كٌنيِ دُفُتّفّ نَن نَ عَلَ شَ بَنشِ كُي، عَلَكٌ عَ شَ سٍيدٍحْشْيَ بَ مَسٍنيِ شَ قٍ رَ نَشَن قَمَ تِ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لَ شَ مِشِ سُفَندِشِ قِندِشِ عَلَ شَ دِ دُفُتّفّ نَن نَ، نَشَن عَلَ شَ بَنشِ يَمَرِ مَ. وٌن تَن قَن قِندِشِ نَ بَنشِ نَن نَ، شَ وٌن لَمَ عِسَ رَ، شَ وٌن وٌن شَشِلِ تِمَ عَ رَ، نَ نَن قِندِشِ وٌن مَ مَتْ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 عَ رَ، وٌ شَ وٌ حّنفِ سَ عَلَ شَشِلِ سّنِيّنشِ شَ مَسٍنيِ شْن مَ. عَ سّبّشِ،«شَ وٌ بَرَ عَ شُي رَ مّ تٌ،]]></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2026-08-15T13:58:57Z</dcterms:created>
  <dcterms:modified xsi:type="dcterms:W3CDTF">2026-08-15T13:58:57Z</dcterms:modified>
  <dc:title>Bible.com.au: عٍبُرُ 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