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بُرُ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نَشَ وٌ كٌبٍ رَ سٌ عَ رَ،عَلْ وٌ عَ رَبَشِ كِ نَشّ فبٍنفبٍرٍنيِ مَ.نَ تّمُي عَ نُ وٌ مَتٌقٍ نّ،كْنْ وٌ نَشَ عَ مَتَن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ننِ وٌ بٍنبَيٍ بَرَ كَتَ عٍ شَ ﭑ مَتٌ.عٍ نَشَ ﭑ مَ وَلِ تٌ حّ تٌنفٌ نَانِ بُ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ﭑ نَشَ شْنْ نَ وَشَتِ مِشِيٍ مَ.ﭑ نَشَ عَ قَلَ، ‹عٍ بْحّ مَكُيَ ﭑ نَ تّمُي بِرِن،عٍ مُ ﭑ مَ سّرِيّ كٌلٌ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نَ عَ رَ ﭑ نَشَ ﭑ كَلِ شْنّ كُي،‹عٍ مُ سٌمَ ﭑ مَ مَلَبُي كُي قٍوٌ!›»]]></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نفَشَكٍرٍنيِيٍ، وٌ شَ مّينِ وٌ يّتّ مَ عَ قَنيِ رَ عَلَكٌ وٌ بْحّ نَشَ لُ حَاشُحَ نُن دَنشَنِيَتَرٍحَ كُي، وٌ قَ فبِلٍن عَلَ قْشْ رَ، عَلَ نَشَن نَ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لْشْ يٌ لْشْ وٌ شَ وٌ بٌرٍ رَلِمَنِيَ. وٌ شَ فبِلٍن نَ مَ لْشْي بِرِن عَلَكٌ يُنُبِ نَشَ قَ وٌ نْ، وٌ بْحّ قَ بَلَن عَلَ مَبِ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وٌن سَ وٌن شَشِلِ تِمَ عَلَ شَ مِشِ سُفَندِشِ رَ عَلْ وٌن عَ قْلْشِ كِ نَشّ، لَنيِ بَرَ لُ وٌن نُن عِسَ تَفِ.]]></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سّبّشِ كِتَابُي كُي،«شَ وٌ بَرَ عَ شُي رَ مّ تٌ،وٌ نَشَ وٌ كٌبٍ رَ سٌ عَ رَ،عَلْ وٌ عَ رَبَشِ كِ نَشّ وٌ تٌ عَ مَتَن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دٍ عَلَ مَتَندِ، عٍ تٌ فّ عَ شُي رَ مّدٍ؟ مِشِيٍ شَ مُ عَ رَ نَشٍيٍ مِنِ مِسِرَ بْشِ رَ عَننَبِ مُنسَ سَابُ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 شْنْ نّ ندٍيٍ مَ حّ تٌنفٌ نَانِ بُن مَ؟ مِشِيٍ شَ مُ عَ رَ نَشٍيٍ يُنُبِ رَبَشِ، عٍ قَ سْنتْ فبٍنفبٍرٍنيِ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نُن عَننَبِ مُنسَ]]></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 عَ كَلِ ندٍ بّ عَ عٍ مُ سٌمَ عَ شَ مَلَبُي يِرٍ؟ مِشِيٍ شَ مُ عَ رَ نَشٍيٍ عَ مَتَندِ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كُي، وٌن بَرَ عَ قَهَامُ عَ عٍ شَ دَنشَنِيَتَرٍحَ نَن عَ نِيَ عٍ مُ سٌ.]]></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كُي، ﭑ نفَشَكٍرٍنيِ سّنِيّنشِيٍ، وٌ تَن نَشٍيٍ شِلِشِ عَرِيَننَ مَ، وٌ شَشِلِ شَ تِ عِسَ رَ، عَلَ شَ شّيرَ نُن عَ شَ سّرّشّدُبّ كُنتِفِ، وٌن دَنشَنِيَشِ نَشَن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تِنشِن نّ عَلَ بّ، نَشَن نُ بَرَ عَ تِ نَ وَلِ رَ، عَلْ عَننَبِ مُنسَ قَن عَ رَبَشِ كِ نَشّ عَلَ شَ بَنشِ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 شَ بِنيّ دَنفِ مُنسَ فبٍ رَ، عَلْ بَنشِتِ شَ بِنيّ دَنفِشِ عَ شَ بَنشِ رَ كِ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نشِ بِرِن تِشِ مِشِ ندٍ نَن سَابُي رَ، كْنْ عَلَ نَن دُنِحَ بِرِن دَا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ننَبِ مُنسَ قِندِشِ كٌنيِ دُفُتّفّ نَن نَ عَلَ شَ بَنشِ كُي، عَلَكٌ عَ شَ سٍيدٍحْشْيَ بَ مَسٍنيِ شَ قٍ رَ نَشَن قَمَ تِ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عَلَ شَ مِشِ سُفَندِشِ قِندِشِ عَلَ شَ دِ دُفُتّفّ نَن نَ، نَشَن عَلَ شَ بَنشِ يَمَرِ مَ. وٌن تَن قَن قِندِشِ نَ بَنشِ نَن نَ، شَ وٌن لَمَ عِسَ رَ، شَ وٌن وٌن شَشِلِ تِمَ عَ رَ، نَ نَن قِندِشِ وٌن مَ مَتْشْ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نَ عَ رَ، وٌ شَ وٌ حّنفِ سَ عَلَ شَشِلِ سّنِيّنشِ شَ مَسٍنيِ شْن مَ. عَ سّبّشِ،«شَ وٌ بَرَ عَ شُي رَ مّ تٌ،]]></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2026-06-15T08:21:49Z</dcterms:created>
  <dcterms:modified xsi:type="dcterms:W3CDTF">2026-06-15T08:21:49Z</dcterms:modified>
  <dc:title>Bible.com.au: عٍبُرُ 3:1-19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