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بَرَ سٍ بِرِن لُ عَ سَنيِ بُن مَ.»نَ كُي، عَلَ تٌ سٍ بِرِن سَ عَ شَ مَنفّيَ بُن مَ، سٍسٍ مُ نَ عَ مُ نَشَن يَمَرِ مَ. كْنْ وٌن مُ سٍ بِرِن تٌمَ عَ شَ مَنفّيَ بُن مَ سِندٍ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ن مُنسٍ تٌمَ؟ عَلَ نَشَ عِسَ رَفٌرٌ مَلٍكّيٍ بُن مَ وَشَتِ دٌندٌرٌنتِ كُي، كْنْ عِسَ شَ قَشّ نَشَ قِندِ شُننَكٍلِ نُن بِنيّ رَ عَ بّ. نَ كُي، عَلَ نَشَ هِننّ وٌن نَ، عَ عِسَ قَشَ عَدَ مَدِ بِرِن حْشْ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نَن سٍ بِرِن دَاشِ، سٍ بِرِن نَ عَ تَن نَن بّ. عَ مَن وَ مَ عَدَ مَدِ فبٍفبٍ شَ سٌ عَ شَ نْرّ كُي. نَ كُي، عَ نُ لَنمَ عَ شَ عٍ رَكِسِمَ شَ قٍ رَكَمَلِ تْورّ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شَن عَدَ مَدِيٍ رَ سّنِيّنمَ، نُن نَشٍيٍ رَ سّنِيّنشِ، عٍ بِرِن قَتَنشِ بَبَ كٍرٍن نَن نَ. نَ كُي، عَ مُ يَافِ عٍ شِلِدٍ عَ نفَشَكٍرٍنيِ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 مَسٍن، «ﭑ عِ شِلِ مَسٍنمَ نّ ﭑ نفَشَكٍرٍنيِيٍ بّ، ﭑ عِ مَتْشْمَ نّ حَمَ تَفِ.»]]></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مَن نَشَ عَ مَسٍن، «ﭑ نَن ﭑ مَ لَنلَنتٍيَ سَمَ عَلَ نَن مَ.» عَ مَن نَشَ عَ مَسٍن، «ﭑ نَ بٍ، مُشُ نُن دِيٍ عَلَ نَشٍيٍ قِشِ ﭑ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دِيٍ تٌ قِندِ قَتٍ نُن قَسّ رَ، عِسَ قَن نَشَ عَ يّتّ مِسَالِ عٍ رَ، عَلَكٌ عَ شَ نْ عِبُلِسَ شُن نَكَنَدٍ عَ يّتّ شَ قَشّ سَابُي رَ. قَشّ سّنبّ نُ نَ عِبُلِسَ نَن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 نَشَ عَ يّتّ مِسَالِ عَ نفَشَكٍرٍنيِيٍ رَ عَلَكٌ عَ شَ عٍ رَتَنفَ قَشّ شَ فَاشُي مَ عٍ شَ دُنِحّءِفِرِ كُي، نَشَن لُشِ عَلْ كٌنيِ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 بِرِن نَبَ عِبُرَهِمَ بْنسْي نَن مَلِقٍ رَ، عَ مُ عَ رَبَ مَلٍكّيٍ شَ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نَن عَ تٌشِ عَ نَشَ عَ يّتّ مَنِيَ عَ نفَشَكٍرٍنيِيٍ رَ، عَلَكٌ عَ شَ نْ سّرّشّدُبّ كُنتِفِ وَلِ رَبَدٍ كِنِكِنِ نُن تِنشِنيِ رَ عَلَ بّ، عَ قَ قِندِ حَمَ شَ يُنُبِيٍ شَقَرِ مَ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سّرّ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 قَتَ مِشِيٍ مَلِدٍ عٍ شَ مَرَتَنتَنيِ كُي، بَرِ مَ عَ قَن مَرَتَنتَنيِ نُن تْورّ كٌلٌ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ن شَ وٌن حّنفِ سَ نَ مَسٍنيِ شْن مَ عَ قَنيِ رَ، وٌن نَشَن مّشِ، عَلَكٌ وٌن نَشَ كِرَ بّحِ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 شَ مَسٍنيِ سّنبّ نُ فبٌ، عَ نُ بَرَ نَشَن سٌ مَلٍكّيٍ يِ رَ. عَدَ مَدِ نَشٍيٍ نَ مَتَندِ، عٍ نَشَ سَرٍ شْرْشْي سْتْ. شَ نٍيٍ سَ سَرٍ شْرْشْي سْ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ن تَن فٌ؟ شَ وٌن كِسِ شُنفبٍ رَبٌلٌ، وٌن مَ قٍ قَ لُمَ دِ؟ وٌن مَرِفِ يَتِ نَن سِنفٍ عَ مَسٍنشِ وٌن بّ، مِشِ نَشٍيٍ عَ شُي مّشِ عٍ قَن بَرَ قِندِ نَ سٍيدٍ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 بَرَ عٍ شَ سٍيدٍحْشْيَ قَرِ عِسَ تْنشُمَيٍ رَ، قٍ مَفَاشُشِيٍ، كَابَنَكٌ مْولِ بِرِن، نُن بُحَيٍ رَ شَشِلِ سّنِيّنشِ نَشٍيٍ قِشِ عٍ مَ عَ وَشْنكِ.]]></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 مُ مَنفّيَ قِمَ مَلٍكّيٍ مَ تِنَ عٍ شَ دُنِحَ يَمَرِ، مُشُ دُنِحَ نَشَن شَ قٍ قَلَقٍ وٌ بّ يِ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 سٍيدٍحْشْيَ سّبّشِ كِتَابُي كُي؛«مُنسٍ لَنشِ عَدَ مَ مَ،عِ تٌ عِ مَحْشُنمَ عَ شَ قٍ مَ؟مُنسٍ لَنشِ عَدَ مَ شَ دِ مَ،عِ تٌ عِ حّنفِ سَمَ عَ شَ قٍ 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بَرَ عَ رَفٌرٌ مَلٍكّيٍ بُن مَ وَشَتِ دٌندٌرٌنتِ كُي.عِ بَرَ دَرِيّ نُن بِنيّ قِ عَ مَ،]]></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2026-06-13T21:24:26Z</dcterms:created>
  <dcterms:modified xsi:type="dcterms:W3CDTF">2026-06-13T21:24:26Z</dcterms:modified>
  <dc:title>Bible.com.au: عٍبُرُ 2:1-18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