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مِشِ سُفَندِشِ عِسَ مُ مَسَرَ مَ. عَ نُ نَ كِ نَشّ شٌرٌ، عَ مَن نَ نَ كِ نّ تٌ، عَ مَن لُمَ نَ كِ نّ عَبَدَن، نَ بِرِن كّحَ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بِرَ شَرَنيِ مْولِ فبّتّيٍ قْشْ رَ. وٌ بْحّ شَ سّنبّ سٌ عَلَ شَ هِننّ سَابُي رَ. يَامَرِيٍ، دٌنسٍ رَهَرَ مُشِيٍ شَ قٍ رَ، نٍيٍ مُ نْمَ وٌ مَلِ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رْ مْلِنفِرَ وَلِكّيٍ مُ نْمَ سّرّشّ دٌندٍ نَشَن بَشِ وٌن تَ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كُنتِفِ شُرُ سٍ وُلِ بَمَ نّ سّرّشّ رَ هْرْ مْلِنفِرَ كُي يُنُبِيٍ شَ قٍ رَ، كْنْ نَ شُرُ سٍ قَتٍ تَن فَنمَ نّ تَا قَ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عَ تٌشِ، عِسَ قَن تٌ وَ حَمَ رَ سّنِيّنقٍ عَ يّتّ وُلِ سَابُي رَ، عَ نَشَ حَشَنكَتَ تَا قَرِ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قَن شَ بِرَ عَ قْشْ رَ نَ يَافِ كُي تَا قَ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وٌن نَ تَا نَشَن كُي، عَ مُ بُمَ. وٌن تَا نَن قٍنقٍ نَشَن قَمَ قَ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شَ تَنتُي قِ عَلَ مَ سّرّشّ رَ تّمُي بِرِن عِسَ سَابُي رَ. نَ سّرّشّ قِندِ مَ وٌن مَ مَسٍنيِ نَن نَ نَشَن عَ شِلِ مَتْشْ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ن نَشَ نّيمُ قٍ قَنيِيٍ رَبَدٍ مِشِيٍ بّ. وٌ شَ وٌ بٌورٍيٍ كِ، بَرِ مَ نَ قٍ مْولِيٍ قِندِ مَ سّرّشّيٍ نَن نَ نَشٍيٍ رَقَنشِ عَ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وٌ شَ يَرٍرَتِيٍ شُي رَتِنمّ، وٌ شَ عٍ شَ يَامَرِيٍ سُشُ، بَرِ مَ عٍ نَ مّينِقٍ وٌ مَ، عَلَكٌ وٌ نَشَ فبِلٍن عَلَ قْشْ رَ، شَ نَ مُ عَ رَ نَ دّنتّفّ سَ قَمَ نّ عٍ تْورْدٍ. وٌ شَ قٍ بِرِن نَبَ عَلَكٌ عٍ شَ نْ نَ دّنتّفّ سَدٍ سّيوّ كُي بْحّ مَوَ شَنبِ، بَرِ مَ نَ نَن قِندِ مَ وٌ شَ مُنَقَ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 سِ دَنشَنِيَتْي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عَلَ مَشَندِ مُشُ بّ، بَرِ مَ مُشُ عَ كٌلٌن مُشُ شَشِلِ قِيشّ، مُشُ وَ مَ حّرّقٍ قٍ قَنيِ مْولِ بِرِن نَ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ن شَ عَلَ مَشَندِ مُشُ بّ، عَلَكٌ ﭑ شَ نْ فبِلٍندٍ وٌ يِرٍ مَقُرٍن مَقُ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شَن بْحّسَ قِمَ مِشِ مَ، عَلَ نَشَن وٌن مَرِفِ عِسَ رَكٍلِ قَشّ مَ، عِسَ نَشَن مّينِمَ عَ شَ مِشِيٍ مَ عَ شَ سَاتّ وُلِ سَابُي رَ، سَاتّ نَشَن مُ كَنَمَ عَبَ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شَ قّيرّ بِرِن قِ وٌ مَ عَلَكٌ وٌ شَ نْ عَ سَفٌ رَبَدٍ. عَلَ شَ قٍ لُ وٌن بْحّ مَ نَشَن نَقَن عَ مَ عَ شَ مِشِ سُفَندِشِ عِسَ سَابُي رَ. مَتْشْي نَ عَ بّ عَبَدَن. عَ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فَشَكٍرٍنيِيٍ، وٌ شَ وٌ هَاكّ تٌ ﭑ بّ يِ مَسٍنيِ شَ قٍ رَ، بَرِ مَ ﭑ مُ وْيّنيِ شْنكُيَشِ عَ ف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عَ كٌلٌن وٌن نفَشَكٍرٍنيِ تِمٌتٍ بَرَ عَ يّتّ سْتْ. شَ عَ مُ بُ قَدٍ، مُشُ بِرِن قَمَ نّ وٌ يِ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وٌ شَ يَرٍرَتِيٍ نُن سّنِيّنتْي بِرِن شّيبُ مُشُ بّ. عِتَلِكَيٍ نَشٍيٍ نَ بٍ، عٍ قَن بَرَ وٌ شّي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شَ هِننّ وٌ بِرِ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وٌ تُننَبّشِ وٌ بٌرٍ مَشَنُقٍ رَ نفَشَكٍرٍن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شْحّ رَ سّنّ عَ قَنيِ رَ. مِشِ ندٍيٍ شْحّ يِفِيَمَ نّ، عَ قَ سَ لِ عٍ مُ عَ كٌلٌن شَ مَلٍكّ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رَتُ فٍيلِمَنِيٍ مَ نُن مِشِيٍ مَ نَشٍيٍ حَشَنكَتَشِ. وٌ شَ قٍ قَنيِ رَبَ عٍ بّ عَلْ وٌ بِرِن نَ قَتٍ بّندّ كٍرٍن نَ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بِرِن شَ قُتِ بِنيَ. يّنّ نُن لَنفٌيحَ نَشَ لُ وٌ يَ مَ، بَرِ مَ عَلَ قَمَ نّ نَ سّنِيّنتَرٍحَ مَكِيتِ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عَ لُ كْبِرِ شَ قٍ مِلّ شَ وٌ رَحّرّ. نَشَن نَ وٌ يِ، وٌ شَ وٌ وَ سَ سٌ نّ. عَلَ يَتِ نَشَ عَ مَسٍن، «ﭑ مُ عِ رَبّحِنمَ، ﭑ مُ عِ رَبٌ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تٌشِ وٌن نْمَ عَ قَلَدٍ لِمَنِيَ رَ، «ﭑ مَرِفِ ﭑ دّ مّنمَ، ﭑ مُ فَاشُمَ. عَدَ مَ تَن نْمَ مُنسٍ رَبَدٍ ﭑ نَ كْ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رَتُ وٌ شَ يَرٍرَتِيٍ مَ، نَشٍيٍ بَرَ عَلَ شَ مَسٍنيِ مَسٍن وٌ بّ. وٌ شَ عٍ حّرّ كِ مَتٌ، عٍ شَ دَنشَنِيَ شَ قِندِ مِسَالِ رَ وٌ بّ.]]></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عٍبُرُ 13:1-25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