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2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بُرُ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نفٍ عَ نَشَ عَ مَسٍن،«عِ مُ وَ مَ سّرّشّ يٌ شْن مَ.عٍ مُ رَقَن عِ مَ.عِ مُ وَ مَ هَدِيَ يٌ شْن مَ.عِ مُ وَ مَ سّرّشّ فَن دَاشِ شْن مَ،عِ مُ وَ مَ سّرّشّ يُنُبِ شَقَرِ دَاشِ قَن شْن مَ.»عَ نُ بَرَ نَ قَلَ هَلِ نَ يَامَرِ تٌ نُ تٌمَ عَ شَ سّرِيّ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دَنفِ شَنبِ، عَ بَرَ عَ مَسٍن،«عَلَ، ﭑ نَ بٍ. ﭑ بَرَ قَ عِ سَفٌ رَبَدٍ.»نَ كُي، عَ نَشَ قٍ سِنفٍ بَ نَ، عَلَكٌ قٍ قِرِن ندٍ شَ 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حَنِفٍ نَن عَ نِيَشِ وٌن نَسّنِيّنشِ عَلَ شَ مِشِ سُفَندِشِ عِسَ قَتٍ سَابُي رَ، نَشَن بَشِ سّرّشّ رَ كٍرٍن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رّشّدُبّ بِرِن عٍ شَ وَلِ رَبَمَ لْشْ يٌ لْشْ. عٍ لُمَ سّرّشّيٍ بَ رَ نَشٍيٍ مُ نْمَ يُنُبِيٍ شَقَرِ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نْ عِسَ تَن، عَ تٌ فّ سّرّشّ كٍرٍن بَدٍ يُنُبِيٍ شَ قٍ رَ، عَ نَشَ عَ مَفٌرٌ عَلَ يِرٍقَنيِ مَ، عَ لُمَ دّننَشّ عَبَدَ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 عَ مَمّقٍ عَ شَ تِ عَ يَشُييٍ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بَرِ مَ عَ بَرَ مِشِيٍ رَكَمَلِ كٍرٍنيِ رَ، عَ نَشٍيٍ رَ سّنِيّنشِ عَ شَ سّرّشّ كٍرٍنيِ سَابُ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 شَشِلِ سّنِيّنشِ نَ تَفِ رَبَمَ وٌن بّ يِ مَسٍنيِ رَ. عَ سِنفٍ، عَ نَشَ عَ مَسٍ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اتّ نَن يَ ﭑ نَشَن تٌنفٌمَ عِسِرَيِلَ بْنسْي بّ؛نَ وَشَتِ نَ دَنفِ،ﭑ نَن ﭑ مَ سّرِيّ لُمَ نّ عٍ بْحّ مَ،ﭑ نَ سّبّمَ نّ عٍ سٌندٌنيِ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مَن نَشَ عَ مَسٍن،«ﭑ مُ رَتُمَ عٍ شَ يُنُبِيٍنُن عٍ شَ وَلِ كٌبِيٍ مَ سْنْ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شَ سّرّ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نُبِ نَ فّ شَقَرِدٍ تّمُي نَشّ، سّرّشّ مُ بَمَ نَ يُنُبِ شَ قٍ رَ سْنْ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نفَشَكٍرٍنيِيٍ، نَ كُي وٌن بَرَ لِمَنِيَ سْتْ سٌقٍ رَ نَ يِرٍ سّنِيّنشِ قِسَمَنتٍ كُي عِسَ وُلِ سَابُ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سَ بَرَ نَ كِسِ كِرَ نّينّ رَبِ وٌن بّ، عَلَكٌ وٌن شَ دَنفِ نَ دُفِ رَ نَشَن فبَكُشِ هْرْ مْلِنفِرَ كُي عَ قَتٍ سَابُ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ن مَ سّرّشّدُبّ كُنتِفِ تٌ تِشِ عَلَ شَ بَنشِ شُنيِ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ن شَ وٌن مَكْرّ عَلَ رَ بْحّ قِيشّ نُن دَنشَنِيَ رَ. نَ دَنشَنِيَ وٌن نَلِمَنِيَمَ نّ، بَرِ مَ وٌن بْحّ رَ سّنِيّنشِ وٌن مَ يُنُبِيٍ مَ، وٌن قَتٍ قَن مَشَشِ يٍ تِنسٍ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ن شَ وٌن شَشِلِ تِ عَلَ رَ تُننَبّشِ كُي، بَرِ مَ نَشَن لَايِدِ تٌنفٌشِ وٌن بّ، عَ مُ نْمَ نَ كَنَدٍ.]]></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وٌن شَ مّينِ وٌن بٌرٍ مَ، عَلَكٌ وٌن شَ وٌن بٌرٍ رَلِمَنِيَ وٌن شَ لُ شَنُنتٍيَ نُن وَلِ قَنيِ كُ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ن نَشَ وٌن مَ مَلَنيِيٍ رَبٌلٌ دٍ، عَلْ ندٍيٍ نَ عَ رَبَقٍ كِ نَشّ. عَ لَنمَ وٌن شَ وٌن بٌرٍ رَلِمَنِيَ. وٌن تٌ عَ كٌلٌن عَلَ شَ لْشْي نَ قَقٍ، وٌن نَشَ تَفَن نَ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شَ عَ سَ لِ، وٌن عَلَ شَ نْندِ كٌلٌن، كْنْ وٌن مَن نُ قَ لُ يُنُبِ رَبَ رَ وٌن حَنِفٍ رَ، سّرّشّ فبّتّ مُ نَ سْنْن نَشَن نْمَ وٌن مَ يُنُبِيٍ شَقَرِدٍ،]]></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قٌ فَاشُي شُنفبٍ عَلَ شَ كِيتِ يَ رَ، نَشَن قِندِ مَ تّ مَنكَنّ رَ عَ مَتَندِلَيٍ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ننَبِ مُنسَ شَ سّرِيّ مِسَالِشِ قٍ قَنيِ نَن نَ نَشَن قَمَ قَدٍ. عَ قِندِشِ مِسَالِ فبَنسَن نَن نَ. نَ نَن عَ تٌشِ عَ عَننَبِ مُنسَ شَ سّرِيّ مُ نْمَ عَلَ بَتُلَيٍ رَ سّنِيّندٍ كٍرٍنيِ رَ، نَ سّرّشّيٍ سَابُي رَ نَشٍيٍ بَمَ حّ يٌ حّ.]]></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شَ مِشِ ندٍ عَننَبِ مُنسَ شَ سّرِيّ مَتَندِ، عٍ عَ قَشَمَ نّ كِنِكِنِتَرٍحَ كُي، سٍيدٍ قِرِن شَ نَ مُ عَ رَ سَشَن شَ سٍيدٍحْشْيَ سَابُي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كْنْ حَشَنكَتّ دَنفِمَ نَ تَن نَ مِشِيٍ بّ، نَشٍيٍ عَلَ شَ دِ مَبٌرٌنمَ عٍ سَنيِ رَ، عٍ عَ شَ سَاتّ وُلِ رَ سْتْ نَشَن عٍ رَ سّنِيّنشِ، عٍ عَلَ شَشِلِ رَ سْتْمَ نَشَن هِننّشِ عٍ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وٌن يِ مَسٍنيِ كَنيِ كٌلٌن،«ﭑ تَن نَن مِشِ فبٍحْشْمَ،ﭑ تَن نَن عٍ سَرٍ قِمَ عٍ مَ.»عَ مَن سّبّشِ، «مَرِفِ قَمَ نّ عَ شَ حَمَ مَكِيتِدٍ.»]]></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لَ حِحّ شَ حَشَنكَتّ مَفَاشُ.]]></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وٌ شَ رَتُ نَ لْشْي سِنفٍيٍ مَ. وٌ تٌ نَءِيَلَنيِ تٌ، وٌ نَشَ وٌ تُننَبّشِ فٍرٍ شْرْشْي كُي نَشَن قِندِشِ تْورّ رَ وٌ بّ.]]></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نَشَ وٌ كٌنبِ، عٍ نَشَ وٌ حَشَنكَتَ حَمَ يَ شْرِ. وٌ قَن نَشَ لُ مِشِيٍ سّيتِ مَ، نَشٍيٍ بَرَ نَ تْورّ مْولِ سْتْ.]]></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وٌ نَشَ كِنِكِنِ فٍيلِمَنِيٍ مَ، وٌ نَشَ تِن عَ رَ سّيوّ كُي عٍ شَ وٌ هَرِفٍ بَ وٌ يِ رَ، بَرِ مَ وٌ عَ كٌلٌن هَرِفٍ ندٍ نَ وٌ بّ نَشَن دَنفِ نَ بٌورٍ رَ ثٌن، عَ بُ عَبَدَ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وٌ نَشَ قٍ رَبٌلٌ، وٌ شَشِلِ تِشِ نَشَن نَ، بَرِ مَ نَ سَرٍ فبٌ.]]></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وٌ هَيِ نَ تُننَبّشِ مَ، عَلَكٌ وٌ شَ عَلَ سَفٌ رَكَمَلِ، وٌ قَ قٍ سْتْ عَ نَشَن لَايِدِشِ وٌ بّ.]]></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سّبّشِ،«عَ فبٍ مُ لُشِ سْنْن.نَشَن لَنمَ عَ شَ قَ، عَ قَمَ نّ،عَ مُ دُفُندِ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 عَ سَ لِ عَ نُ نْمَ عٍ رَ سّنِيّندٍ نُ، مِشِيٍ مُ نُ لُمَ سّرّشّيٍ بَ رَ تّمُي بِرِن، بَرِ مَ سّرّشّ كٍرٍن فبَنسَن نُ نْمَ عٍ شَ يُنُبِ بِرِن شَقَرِدٍ كٍرٍنيِ رَ، نَ يُنُبِ شَ قٍ مَحْشُنيِ يَتِ مُ لُمَ عٍ شُنيِ.]]></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ﭑ مَ تِنشِنتْي كِسِمَ نّ دَنشَنِيَ سَابُي رَ.كْنْ شَ عَ سَ لِ عَ مَن نَشَ فبِلٍن شَنبِ،ﭑ مُ حّلّشِنمَ عَ شَ قٍ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وٌن مُ قِندِشِ قٍ رَبّحِنيِيٍ شَ رَ، نَشٍيٍ شَ قٍ شُن نَكَنَمَ. وٌن تَن قِندِشِ دَنشَنِيَتْييٍ نَن نَ، نَشٍيٍ كِسِمَ.]]></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حّ يٌ حّ نَ سّرّشّيٍ قِندِ مَ مَرَتُسٍ نَن نَ مِشِيٍ بّ عَ يُنُبِيٍ نَ عٍ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تُرَ نُن سِ كٌنتٌنيِ وُلِ مُ نْمَ يُنُبِيٍ بَدٍ.]]></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نَن عَ تٌشِ، عَلَ شَ مِشِ سُفَندِشِ تٌ سٌ دُنِحَ، عَ نَشَ عَ مَسٍن عَلَ بّ،«عِ مُ وَ مَ سّرّشّ شْن.عِ مُ وَ مَ هَدِيَ شْن.عِ بَرَ قَتٍ يَءِلَن ﭑ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مُ وَ مَ سّرّشّ فَن دَاشِ شْن مَ،عِ مُ وَ مَ سّرّشّ يُنُبِ شَقَرِ دَاشِ قَن شْ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نَشَ عَ مَسٍن، ‹ﭑ بَرَ قَ.عَ سّبّشِ ﭑ مَ قٍ رَ كِتَابُي كُي،عَلَ، ﭑ نَ قَقٍ عِ سَفٌ رَبَدٍ.›»]]></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2026-06-15T08:09:09Z</dcterms:created>
  <dcterms:modified xsi:type="dcterms:W3CDTF">2026-06-15T08:09:09Z</dcterms:modified>
  <dc:title>Bible.com.au: عٍبُرُ 10:1-39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