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 عَ مَسٍنشِ نّ عَ شَ دِ شَ قٍ رَ،«عَلَ، عِ شَ مَنفّ كِبَنيِ بُمَ نّ عَبَدَن.تِنشِنيِ نَن قِندِشِ عِ شَ مَنفّيَ تْنشُ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تِنشِنيِ نَن نَقَن عِ مَ.حَاشُحَ مُ رَقَن عِ مَ قٍقٍ مَ.نَ نَن عَ تٌشِ، مَرِفِ، عِ مَرِفِ عَلَ بَرَ عِ سُفَندِ سّيوّ كُي.عِ قِندِشِ قِسَمَنتٍ نَن نَ دَنفِقٍ عِ بٌورٍ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ن عَ مَسٍنشِ نّ،«مَرِفِ، عِ بَرَ دُنِحَ تِ عَ قْلّ رَ،عِ تَن نَن كٌورٍ دَا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ورٍ نُن بْشِ قَمَ كَنَدٍ،كْنْ عِ تَن بُمَ نّ عَبَدَن.عٍ قٌرِ مَ نّ عَلْ دُ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كٌورٍ نُن بْشِ مَقِندِ مَ نّعَلْ دٌنمَ مَقِندِ مَ كِ نَشّ.عٍ قَمَ نّ مَسَرَدٍ عَلْ سٌسٍ مَسَرَ مَ كِ نَشّ.كْنْ عِ تَن مُ مَسَرَ مَ،عِ شَ قٍ مُ حْنمَ عَبَ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مُ عَ مَسٍنشِ مَلٍكّ يٌ بّ،«عِ شَ دْشْ ﭑ يِرٍقَنيِ مَ،هَن ﭑ شَ فّ عِ يَشُييٍ رَفٌرٌدٍ عِ سَنيِ بُ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لٍكّيٍ تَن قِندِشِ عَلَ شَ وَلِكّيٍ نَن نَ، قَتٍ مُ نَ نَشٍيٍ بّ، عَ نَشٍيٍ شّيمَ كِسِ كّتٌنفٌي مَلِ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شّي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مُي دَنفِشِ عَلَ نَشَ مَسٍنيِ تِ وٌن بٍنبَيٍ بّ نَمِحْنمّيٍ سَابُي رَ. عَ نَ رَبَ نّ سَنمَيَ وُيَشِ، عَ نَ رَبَ نّ كِ وُيَ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يَكْسِ، نَشَن قِندِشِ وَشَتِ دْنشْي رَ، عَلَ عَ شَ مَسٍنيِ تِ وٌن بّ عَ شَ دِ سَابُي رَ. عَ بَرَ عَ شَ دِ قِندِ دُنِحَ كّ تٌنفٌمَ رَ، عَ دُنِحَ دَا عَ شَ دِ نَن سَابُ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 دِ قِندِشِ عَلَ شَ نْرّ تٌقَنيِ نَن نَ، عَ قِندِشِ عَلَ مِسَالِ يَتِ نَن نَ. عَ دُنِحَ بُن تِمَ عَ شَ مَسٍنيِ سّنبّمَ نَن نَ. عَ تٌ فّ يُنُبِيٍ شَقَرِدٍ، عَ نَشَ عَ مَفٌرٌ عَلَ نْرّ كَنيِ يِرٍقَنيِ مَ عَرِيَننَ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عَ تِدٍ دَنفِ مَلٍكّيٍ رَ، عَ شِلِ قِسَمَنتٍ نَن سْ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مُ عَ مَسٍنشِ مَلٍكّ يٌ بّ،«ﭑ مَ دِ نَن عِ رَ،تٌ ﭑ بَرَ قِندِ عِ بَبَ رَ.»عَ مُ عَ مَسٍنشِ مَلٍكّ يٌ بّ،«ﭑ تَن قِندِ مَ عَ بَبَ رَ،عَ تَن قِندِ مَ ﭑ مَ دِ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تٌ عَ شَ دِ قِسَمَنتٍ رَ مِنِ دُنِحَ، عَ نَشَ عَ قَلَ،«عَلَ شَ مَلٍكّيٍ شَ عَ بَ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عَ مَسٍنشِ مَلٍكّيٍ شَ قٍ رَ،«عَلَ شَ مَلٍكّيٍ لُمَ نّ عَلْ قٌيٍ،عَ شَ وَلِكّيٍ لُمَ نّ عَلْ تّ.»]]></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2026-08-15T13:58:55Z</dcterms:created>
  <dcterms:modified xsi:type="dcterms:W3CDTF">2026-08-15T13:58:55Z</dcterms:modified>
  <dc:title>Bible.com.au: عٍبُرُ 1:1-14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