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هَفٍ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ﭑ تَن نَن فبٍ نَ فبٍتِ رَ،ﭑ تَن نَن فبٍ نَ شّيمَ رَ.»عَلَتَلَ شَ مَسٍنيِ نَن نَ كِ.]]></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رّ نَشَن قَمَ لُدٍ ﭑ مَ بَنشِ مَ،نَ دَنفِمَ نّ عَ سِنفٍ رَ.»مَنفّ عَلَتَلَ شَ مَسٍنيِ نَن نَ كِ.«ﭑ يِ بَنشِ قِندِ مَ بْحّسَ يِرٍ نَن نَ مِشِيٍ بّ.»مَنفّ عَلَتَلَ شَ مَسٍنيِ نَن نَ كِ.]]></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دَرِيُسِ شَ مَنفّيَ حّ قِرِن ندٍ، كِكٍ سٌلٌمَنَانِ، شِ مْشْحّن نُن نَانِ ندٍ رَ، عَلَتَلَ نَشَ يِ مَسٍنيِ تِ عَننَبِ هَفٍ 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لَتَلَ شَ مَسٍنيِ نَن يَ. سّرّشّدُبّيٍ مَشْرِ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شَ مِشِ ندٍ سُبٍ سّنِيّنشِ سَ عَ شَ سٌسٍ كُي، عَ قَ نَ سٌسٍ دِن تَامِ، وّنِ، تُرٍ، شَ نَ مُ عَ رَ دٌنسٍ فبّتّ رَ نَشَن مُ سّنِيّنشِ، نَ سّنِيّنمَ نَ سُبٍ سّنِيّنشِ سَابُي رَ؟› سّرّشّدُبّيٍ عِ يَابِمَ نّ، ‹عَدٍ.›»]]></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ننَبِ هَفٍ نَشَ عٍ مَشْرِن، «شَ مِشِ ندٍ دِن قُرٍ رَ، عَ قَ قِندِ سّنِيّنتَرٍ رَ، عَ دِن سٍسٍ رَ، نَ قَن قِندِ مَ نّ سٍ سّنِيّنتَرٍ رَ؟» سّرّشّدُبّيٍ نَشَ عَ يَابِ، «عِيٌ، نَ قَن قِندِ مَ نّ سٍ سّنِيّنتَرٍ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 كُي، عَننَبِ هَفٍ مَن نَشَ عَ مَسٍن،«يِ حَمَ نَ نَ كِ نّ.سِ نَشَن نَ ﭑ يَ تٌدٍ رَ، عٍ نَ نَ كِ نّ.»عَلَتَلَ شَ مَسٍنيِ نَن نَ كِ.«عٍ بّلّشّ قْشِ مُ سّنِيّن،عٍ نَشَن بَمَ سّرّشّ رَ سٍ سّنِيّنتَرٍ نَن عَ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يَكْسِ، وٌ قٍ مَتٌ عَ قَنيِ رَ نَشَن قَمَ رَبَدٍ كٍلِ تٌ مَ هَن يَرٍ.بٍينُن وٌ شَ فّمّ دْشْ عَ بٌورٍ قَرِعَلَتَلَ شَ هْرْ مْبَنشِ وَلِ كُي،وٌ شَ رَتُ يِ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وٌ تٌ نُ بُسَلِ مْشْحّن قٍنمَ،وٌ نُ قُ فبَنسَن نَن سْتْمَ.وٌ تٌ نُ تُرٍ لِتِرِ تٌنفٌ سُولِ قٍنمَ،وٌ نُ لِتِرِ مْشْحّن فبَنسَن نَن سْتْ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ﭑ بَرَ وٌ شَ وَلِ بِرِن كَنَ قُرٍ نُن بَلَبَلَنيِ رَ،كْنْ وٌ مُ تِن فبِلٍندٍ ﭑ مَ.»عَلَتَلَ شَ مَسٍنيِ نَن نَ كِ.]]></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 شَ هْرْ مْبَنشِ نّينّ شَ نْرّ]]></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يَكْسِ، وٌ عَ مَتٌ عَ قَنيِ رَ،قٍ نَشَن قَمَ رَبَدٍ كٍلِ تٌ مَ هَن يَرٍ،كٍلِ يِ كِكٍ سٌلٌمَنَانِ شِ مْشْحّن نُن نَانِ مَ،كٍلِ عَلَتَلَ شَ هْرْ مْبَنشِ شَ فّمّ سِنفٍ دْشْ لْشْي مَ.وٌ شَ وٌ حْشْ سَ نَ شْن مَ عَ قَنيِ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مّنفِ رَفَتَشِ مُ نَ وٌ شَ سٍنتِيٍ كُي، كَ؟وّنِ بِلِ، شْرّ بِلِ، كْوبّ بِلِ، نُن عٌلِوِ بِلِ،نٍيٍ قَن مُ بٌفِقٍ هَلِ كٍرٍن.كْنْ، قْلْ تٌ مَ، ﭑ قَمَ نّ بَرَكّ سَدٍ وٌ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لَتَلَ مَن نَشَ مَسٍنيِ قِرِن ندٍ تِ عَننَبِ هَفٍ بّ، شِ مْشْحّن نُن نَانِ ندٍ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قَلَ سٌرٌبَبٍلِ بّ يُدَيَ فٌمِنَ،‹ﭑ كٌورٍ نُن بْشِ رَ سّرّنمَ 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ﭑ مَنفّيٍ رَفٌرٌ مَ نّ عٍ شَ كِبَنيِ كُي.ﭑ سِ فبّتّيٍ سّنبّ كَنَمَ نّ.ﭑ سْورِ رَفِسٍيٍ نُن عٍ رَفِمَيٍ رَبِرَ مَ نّ.ﭑ سٌي نُن سٌي رَفِيٍ قَشَمَ نّعٍ نفَشَكٍرٍنيِ شَ سَنتِدّفّمَ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لَتَلَ شَ مَسٍنيِ نَن يَ،«نَ لْشْي، سٌرٌبَبٍلِ سَلَتِيٍلِ شَ دِﭑ عِ قِندِ مَ نّ ﭑ مَ كٌنيِ رَ،عِ لُمَ نّ عَلْ ﭑ مَ شُرُندّ تْنشُمَ.ﭑ بَرَ عِ سُفَندِ.»مَنفّ عَلَتَلَ شَ مَسٍنيِ نَن نَ كِ.]]></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 كِكٍ سٌلٌقٍرٍ ندٍ، شِ مْشْحّن نُن كٍرٍن ندٍ رَ، عَلَتَلَ نَشَ يِ مَسٍنيِ تِ عَننَبِ هَفٍ سَابُي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قَلَ سَلَتِيٍلِ شَ دِ سٌرٌبَبٍلِ بّ، يُدَيَ فٌمِنَ، نُن سّرّشّدُبّ كُنتِفِ يٌسَدَكِ شَ دِ يٌسُوٍ، نُن حَمَ دْنشْي بّ،]]></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ندٍ نَ وٌ يَ مَنَشَن بَرَ يِ بَنشِ تٌ نُ عَ قٌرِ مَ كِ عَ شَ نْرّ كُي؟يَكْسِ تَن فٌ، وٌ عَ تٌمَ دِ؟تِدٍ يٌ مُ نَ عَ مَ وٌ بّ سْنْن، كَ؟›»]]></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لَتَلَ شَ مَسٍنيِ نَن يَ،«سٌرٌبَبٍلِ، عِ عِ سّنبّ سٌ.سّرّشّدُبّ كُنتِفِ يٌسُوٍ يٌسَدَكِ شَ دِ،عِ عِ سّنبّ سٌ.حَمَ بِرِن، وٌ وٌ سّنبّ سٌ.»عَلَتَلَ شَ مَسٍنيِ نَن يَ،«وٌ وَلِ سُشُ،وٌن بِرِن نَ عَ رَ.»مَنفّ عَلَتَلَ شَ مَسٍنيِ نَن نَ كِ.]]></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ﭑ تٌ وٌ رَ مِنِ مِسِرَ بْشِ مَ،ﭑ نُ بَرَ يِ سَاتّ تٌنفٌ وٌ بّ.ﭑ شَشِلِ نَ وٌ تَفِ،وٌ نَشَ فَاشُ قٍقٍ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مَنفّ عَلَتَلَ شَ مَسٍنيِ نَن يَ،«عَ فبٍ مُ لُشِ ﭑ شَ كٌورٍ نُن بْشِ رَ سّرّن،ﭑ شَ بَا نُن شَرٍ رَ مَشَ.]]></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ﭑ سِ بِرِن نَسّرّنمَ نّ،عٍ قَمَ نّ هَرِفٍ فبٍفبٍ رَ ﭑ بّ نَشٍيٍ قَن عَ بِرِن بّ.يِ بَنشِ كُي رَقٍمَ نّ نْرّ رَ.»مَنفّ عَلَتَلَ شَ مَسٍنيِ نَن نَ كِ.]]></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2026-06-13T21:25:05Z</dcterms:created>
  <dcterms:modified xsi:type="dcterms:W3CDTF">2026-06-13T21:25:05Z</dcterms:modified>
  <dc:title>Bible.com.au: عَننَبِ هَفٍ 2:1-23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