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هَفٍ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تٍ فٍيَ قَرِ وُرِ قٍندٍ،وٌ شَ ﭑ مَ بَنشِ تِعَلَكٌ ﭑ شَ بِنيّ سْتْ نَشَن نَقَنشِ ﭑ مَ.»عَلَتَلَ شَ مَسٍنيِ نَن عَ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بَرَ وَ هَرِفٍ فبٍفبٍ شْن مَ،كْنْ وٌ دٌندٌرٌنتِ فبَنسَن نَن سْتْشِ.وٌ بَرَ نَ شَنِن وٌ شْنيِيٍ،ﭑ بَرَ نَ قَن نَيٍنسٍن حّ.نَ كٍلِشِ مُنسٍ مَ؟نَ كٍلِشِ ﭑ مَ بَنشِ شَ كَنّ نَن مَ قٍ رَ.عَ قَ لِ، كَنكَن سِنفَنشِ وَكِلِ مَ عَ فبٍ وَلِ تَن نَ،كْنْ وٌ مُ سٍسٍ رَبَمَ ﭑ فبٍ وَلِ تَن شَ قٍ رَ.»مَنفّ عَلَتَلَ شَ مَسٍنيِ نَن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قٍ بَرَ عَ نِيَ تُنّ يٍ مُ فٌرٌ مَ،بْشِ مُ دَشَمُي رَ مِنِ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بَرَ عَ نِيَ بْشِ نُن فٍيَيٍ شَ شَرَ،وٌ شَ مّنفِ، وٌ شَ وّنِ نّينّ، وٌ شَ تُرٍ،وٌ شَ سَنسِيٍ، وٌ شَ مِشِيٍ، وٌ شَ شُرُ سٍيٍ،نُن وٌ شَ وَلِ بِرِن شَ نَشَسِ.»]]></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لَتِيٍلِ شَ دِ سٌرٌبَبٍلِ، سّرّشّدُبّ كُنتِفِ يٌسَدَكِ شَ دِ يٌسُوٍ، نُن حَمَ دْنشْي بِرِن نَشَ عٍ مَرِفِ عَلَتَلَ شُي سُشُ، عَ نَشَن قِشِ عَننَبِ هَفٍ مَ. حَمَ نَشَ فَاشُ عَلَتَلَ 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شَ شّيرَ عَننَبِ هَفٍ نَشَ عَلَتَلَ شَ يِ مَسٍنيِ قَلَ حَمَ بّ، «وٌن بِرِن نَن عَ رَ.» عَلَتَلَ شَ مَسٍنيِ نَن عَ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نَشَ سَلَتِيٍلِ شَ دِ سٌرٌبَبٍلِ، يُدَيَ فٌمِنَ بْحّ رَوُتُن. عَ مَن نَشَ سّرّشّدُبّ كُنتِفِ يٌسَدَكِ شَ دِ يٌسُوٍ نُن حَمَ دْنشْي بْحّ رَوُتُن. نَ نَشَ عَ نِيَ عٍ شَ عٍ مَرِفِ عَلَتَلَ شَ بَنشِ تِ وَلِ سُ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دَرِيُسِ شَ مَنفّيَ حّ قِرِن ندٍ، كِكٍ سٍننِ ندٍ، شِ مْشْحّن نُن نَانِ ندٍ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حّءِفِرِ سْونّيَتَرٍحَ قَتَنشِ قٍ نَشَن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 دَرِيُسِ شَ مَنفّيَ حّ قِرِن ندٍ، كِكٍ سٍننِ ندٍ، شِ سِنفٍ رَ، عَلَتَلَ نَشَ يِ مَسٍنيِ تِ سَلَتِيٍلِ شَ دِ سٌرٌبَبٍلِ بّ، يُدَيَ فٌمِنَ، عَننَبِ هَفٍ سَابُي رَ. عَ مَن نَشَ يِ مَسٍنيِ تِ سّرّشّدُبّ كُنتِفِ يٌسَدَكِ شَ دِ يٌسُوٍ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شَ مَسٍنيِ نَن يَ، «يِ حَمَ عَ قَلَمَ، ‹عَ مُ لَن وٌن شَ عَلَتَلَ شَ بَنشِ يَءِلَن سِندٍ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عَلَتَلَ نَشَ يِ مَسٍنيِ تِ عٍ بّ عَننَبِ هَفٍ سَابُ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لَنمَ وٌ تَن شَ لُ بَنشِ رَشُنمَشِ كُي،ﭑ تَن مَ هْرْ مْبَنشِ كَ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فّ عَلَتَلَ شَ مَسٍنيِ نَن يَ،«وٌ وٌ شَ وَلِ مَ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سَنسِ شْرِ فبٍفبٍ سِمَ،كْنْ وٌ نَشَن سْتْمَ، نَ شُرُن.وٌ وٌ دّفٍمَ، كْنْ وٌ مُ لُفَمَ.وٌ وٌ مِنمَ، كْنْ عَ مُ وٌ رَلِمَ.وٌ شِنبٍلِ دٌنمَ رَفٌرٌ مَ وٌ مَ،كْنْ شِنبٍلِ مُ بَمَ وٌ مَ.وٌ وٌ شَ وَلِ سَرٍ سْتْمَ،كْنْ يَلٍ نَ وٌ شَ يُبَ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نفّ عَلَتَلَ شَ مَسٍنيِ نَن يَ،«وٌ وٌ شَ وَلِ مَتٌ.]]></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2026-08-15T13:59:23Z</dcterms:created>
  <dcterms:modified xsi:type="dcterms:W3CDTF">2026-08-15T13:59:23Z</dcterms:modified>
  <dc:title>Bible.com.au: عَننَبِ هَفٍ 1:1-15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