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هَبَكُكُ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عِ نُ شْنْشِ نّ شُرٍيٍ مَ؟عِ تٌ تِ عِ شَ فٍرٍ سٌي يَ رَ،عٍ نُن عٍ شَ سٌييٍ نُن عٍ شَ فِسٍيٍ،عِ نُ شْنْشِ نّ بَا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شَ شَلِ رَ مِنِ،عِ نَشَ تَنبّ وُيَشِ سُشُ.عِ نَشَ شُرٍيٍ رَبْو بْ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فٍيَيٍ تٌ عِ تٌ،عٍ نَشَ سّرّن.تُنّ شُنفبٍ نَشَ قَ.بَا نَشَ عَ شُي رَ مِنِ،مْرْنيِيٍ نَشَ 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فٍ نُن كِكٍ نَشَ عٍ شَ وَلِ عِتِعٍ تٌ عِ شَ تَنبّيٍ تٌ يَنبَ رَ كٌورٍ عَلْ سٍيَمَكْ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تِ بْشِ قَرِ،عِ قَ حَمَنّيٍ رَبٌرٌن حّ عِ شَ شْنّ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شَ حَمَ رَكِسِ،عِ مَن قَ عِ شَ مِشِ سُفَندِشِ رَتَنفَ.عِ نَشَ بْنسْي كٌبِيٍ شَ مَنفّ بُتُشُن،عِ عَ شَ سٍيٍ بِرِن قِندِ شُ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سْورِيٍ نَشَ مِنِ مُشُ شِلِ مَ،عٍ شَ تْورْ مِشِيٍ هَلَكِ حّلّشِنيِ كُي فُندٌ رَ،كْنْ عِ تَن نَشَ عٍ شَ مَنفّ سْشْ عَ يّتّ شَ تَنبّ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كِرَ رَبْو عِ شَ سٌييٍ بّ،عٍ شَ دَنفِ بَا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عِ شَ مَسٍنيِ مّ،ﭑ بْحّ نَشَ مِنِ عَ عِ، ﭑ دّ نَشَ عِشَرَ،ﭑ شْرِيٍ نَشَ تَفَن، ﭑ سَنيِيٍ نَشَ سّرّن.ﭑ نَ لْشْي مَمّقٍعِ مُشُ يَشُييٍ حَشَنكَتَمَ لْشْي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هَلِ قُفٍ مُ نَ شْرّ بِلِ مَ،هَلِ وّنِ بٌفِ مُ نَ عَ قِرِ مَ،هَلِ بٌفِ يٌ مُ بَمَ وُرِ بِلِيٍ كْن نَ،هَلِ سَنسِيٍ مُ قَنمَ شّ مَ،هَلِ شُرُ سٍيٍ مُ نَ كُلّ كُي،هَلِ نِنفٍ كٍرٍن مُ لُ فْو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هَبَكُكُ شَ عَلَ مَشَ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بِرِن كُي، ﭑ عَلَتَلَ مَتْشْمَ نّ،ﭑ سّيوَ عَلَ رَ، ﭑ مَ مَرَكِسِ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سّنبّ نَ ﭑ مَرِفِ عَلَتَلَ نَن نَ.عَ ﭑ مَ حّرّ سْونّيَمَ نّ قٍ شْرْشْي كُي،عَلْ شٍلِ شَ حّرّ سْونّيَمَ فٍيَيٍ قَرِ كِ نَشّ.يِ سّبّشِ بّيتِبَ مَنفّ نَن بّ. عَ شَ عَ بَ كْرَ شُ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هَبَكُكُ شَ عَلَ مَشَندِ نَن يَ، نَشَن بَمَ بّيتِ كِ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ﭑ بَرَ عِ شَ مَسٍنيِ مّ،ﭑ بَرَ كَابَ عِ شَ وَلِ مَ.عِ شَ عَ رَفِرِ يِ وَشَتِ مَ،عِ شَ عَ رَكَمَلِ مِشِيٍ يَ شْرِ.كْنْ عِ نَشَ نّيمُ عِ شَ كِنِكِنِ مَ عِ شَ شْنّ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عَلَ سّنِيّنشِ تٌ قَ رَ كٍلِقٍ تٍمَن مَبِرِ،كٍلِقٍ ثَرَن فٍيَ مَ.كٌورٍ نَشَ رَقٍ عَ شَ نْرّ رَ،دُنِحَ نَشَ رَقٍ عَ شَ مَتْ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يَنبّ سّنبّ فبٌ.نَءِيَلَنيِ نُ كٍلِمَ عَ بّلّشّ كُي،عَ سّنبّ نْشُنشِ دّن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فَن قُرٍ نُ عَ حّرّ مَ عَ يَ رَ،حَشَنكَتّ قَن نَ عَ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تِ، عَ دُنِحَ رَ سّرّن.عَ نّقّ عَ مَتٌ، بْنسْييٍ بَرَ هَلَكِ.فٍيَ نَشٍيٍ تِ دُنِحَ قْلّ رَ،نٍيٍ نَشَ سّرّن، عٍ عٍ عِفٌرٌ عَلَتَلَ يَ رَ.قْلّ مُ نَ عَلَتَلَ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كُسَنكَيٍ تٌ حَشَنكَتَ رَ،ﭑ نَشَ مَدِيَنكَيٍ تٌ سّرّن نَ.]]></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2026-06-13T21:23:50Z</dcterms:created>
  <dcterms:modified xsi:type="dcterms:W3CDTF">2026-06-13T21:23:50Z</dcterms:modified>
  <dc:title>Bible.com.au: عَننَبِ هَبَكُكُ 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