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هَبَكُكُ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تٌ بَرَ سِ فبٍفبٍ شُن نَكَنَ،نَشٍيٍ لُشِ قَ، نٍيٍ نَن قَمَ عِ قَن شُن نَكَنَدٍ.عٍ نَ رَبَمَ نّ عِ تٌ بَرَ مِشِ وُلِ عِقِلِ،عِ تٌ بَرَ بْشِيٍ نُن تَايٍ كَنَ، عِ نَاكَيٍ قَن قَشَ.›»دَنكَرِ قِرِن ن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حَشَنكَتّ نَ مِشِ بّنَشَن فٍينِمَ تِنشِنتَرٍيَ كُيعَلَكٌ عَ شَ بَنشِ قَنيِ تِ عَ يّتّ بّتْورّ يٌ مُ نَ دّن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ن نَبَشِ عَ قِندِ مَ يَافِ نَن نَ عِ شَ مِشِيٍ بّ.عِ حَشَنكَتّ نَشَن سَشِ حَمَيٍ مَ،عَ قَمَ فبِلٍندٍ نّ عِ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بَنشِ تِشِ فّمّ نَشَن نَ،وُرِ نَشَن بَنبَنشِ عَ قَرِ،عٍ قَمَ نّ سٍيدٍحْشْيَ بَدٍ عِ شِلِ مَ.»دَنكَرِ سَشَن ن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حَشَنكَتّ نَ مِشِ بّنَشَن تَا تِمَ قَشّ تِ سَابُي رَ،نَشَن عَ شَ تَا رَفبٌمَ قٍ كٌبِ سَابُ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فّ عَلَتَلَ بَرَ عَ نِيَ،حَمَيٍ شَ وَلِ بِرِن شَ فَن،عٍ شَ وَكِلِ قِندِ مَ قٍ قُقَقُي نَ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دُنِحَ بِرِن قَمَ نّ عَلَتَلَ شَ نْرّ كٌلٌندٍ،عَلْ بَنبَرَنيِ فبٌمَ كِ نَشّ بَا مَ.»دَنكَرِ نَانِ ن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حَشَنكَتّ نَ مِشِ بّنَشَن عَ بٌورٍ رَ سِيسِمَعَلَكٌ سَدٍ قٍ شَ لُ عٍ تَ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شَ شُننَكٍلِ قِندِ مَ نّ يَافِ رَ.عِ قَن شَ بٍيرٍ مِن، عِ شَ سَدٍ قٍ كٌلٌن.عَلَتَلَ شَ شْنّ قَقٍ عِ مَ،عَ عِ شَ شُننَكٍلِ مَقِندِ مَ يَافِ نَ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قٍ كٌبِ نَشَن نَبَشِ لِبَن،نَ سَرٍ قَمَ نّ فبِلٍندٍ عِ مَ.عِ بَرَ شُرُ سٍيٍ كَسَرَ،عِ بَرَ مِشِيٍ قَشَ،عِ بَرَ بْشِ نُن تَايٍ كَنَ، عَ نُن عٍ شَ مِشِيٍ.نَ حَشَنكَتّ بِرِن قَمَ نّ فبِلٍندٍ عِ مَ.»دَنكَرِ سُولِ ن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شَ يَابِ قِرِن ن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يٍ مُنسٍ قَنشِ مِشِ مَ؟مِشِ شَ مُ عَ يَءِلَنمَ؟عَ وُلٍ نَن تُن مَسٍنمَ.عَ يَءِلَنمَ مَن قَ عَ يّتّ تَشُ عَ رَ.عَ بَرَ عَلَ بٌبٌي يَءِلَ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حَشَنكَتّ نَ مِشِ بّنَشَن عَ قَلَمَ وُرِ مَسٌلِشِ بّ، ‹كٍلِ،›نَشَن وْيّنمَ فّمّ بٌبٌشِ بّ، ‹شُنُ.›كُيٍ مُنسٍ مَسٍنمَ عِ بّ؟هَلِ شّيمَ نُن فبٍتِ لُ عَ مَ،شَشِلِ تَن يٌ مُ نَ عَ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عَلَتَلَ نَ عَ شَ هْرْ مْبَنشِ كُي.دُنِحَ بِرِن شَ عَ سَبَرِ عَ يَ عِ.»]]></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قَ تِمَ تّتّ نَن قَرِ. ﭑ شَ مَمّ تِ.ﭑ شَ عَ كٌلٌن عَ نَشَن مَسٍنمَ ﭑ بّ،عَ ﭑ مَ يَشَسٍرِ مَسَ يَابِمَ كِ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نَشَ ﭑ يَابِ يِ مَسٍنيِ رَ؛«عِ شَ ﭑ مَ مَسٍنيِ سّبّ،عِ شَ عَ سّبّ عَ قَنيِ رَ وَلَشّيٍ مَ،عَلَكٌ نَشٍيٍ عَ شَرَنمَ،عٍ شَ نْ بِرَدٍ عَ قْشْ رَ سّنبّ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 مَسٍنيِ كَمَلِ وَشَتِ قَقٍ،عَ مُ كَنَمَ، وُلٍ مُ عَ رَ.شَ عِ عَ تٌ عَ تَاشِرِ مَ كَمَلِدٍ،عِ شَ مَمّ تِ. عَ كَمَلِقٍ مُ بُ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تّ عِفبٌي مَتٌ. عَ وَشْنقٍ مُ تِنشِن،كْنْ تِنشِنتْي تَن كِسِمَ عَ شَ دَنشَنِيَ نَن سَابُ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يرٍ مِشِ مَيَنقَمَ.يّتّ عِفبٌي مُ رَشَرَشِ.عَ مُ وَ سَمَ، عَلْ عَلِفِيَمَ مُ وَ سَمَ كِ نَشّ.عَ حَمَنّ بِرِن قِندِ مَ عَ فبٍ نَن نَ،عَ سِ بِرِن سَ عَ شَ نْي بُ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سِيٍ مُ يٌمَ عَ مَ شّ؟عٍ مُ عَ مَيٍلٍمَ شّ، عٍ عَ قِندِ دّءِ سِفِ رَ؟»دَنكَرِ سِنفٍ«عٍ قَمَ نّ عَ قَلَدٍ،‹حَشَنكَتّ نَ مِشِ بّنَشَن سٍ مَلَنمَ عَ فبٍ مُ نَشَن نَ.عَ شَ دٌنِ شُن نَن تُن لُمَ مَسَ رَ.يِ قٍ مْولِ بُمَ هَن مُن تّمُ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شٍيٍ شَ دٌنِ نَ عِ مَ، نٍيٍ مُ كٍلِمَ شّ،عٍ عِ رَشُنُ، عٍ عِ سُشُ، عٍ عٍ فبٍ حْشْ عِ مَ؟]]></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2026-08-15T13:56:45Z</dcterms:created>
  <dcterms:modified xsi:type="dcterms:W3CDTF">2026-08-15T13:56:45Z</dcterms:modified>
  <dc:title>Bible.com.au: عَننَبِ هَبَكُكُ 2:1-20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