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َبَكُكُ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َبَكُكُ شَ يَشَسٍرِ مَسَ سِنف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َبَكُكُ شَ مَسٍنيِ نَن يَ، عَلَتَلَ نَشَن مَسٍن عَ بّ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تَلَ، ﭑ شَ عِ مَشَندِ هَن تّمُي مُندُن؟مُنقٍ رَ عِ مُ ﭑ مَ دُبّ سُشُشِ؟ﭑ بَرَ ﭑ مَوَ عِ بّ فٍرٍ شَ قٍ رَ،كْنْ هَن يَ عِ مُ نُ مُشُ رَتَنف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عِ تِنشِ ﭑ يَ شَ كٌبِحَ تٌ؟عِ تِنشِ يِ تْورّ مْولِ رَ مُنقٍ رَ؟فبَلٌي نُن فٍرٍ نَ ﭑ يَ رَ تّمُي بِرِن.لَنتَرٍيَ نُن كَلَمُي بَرَ فبٌ ي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بَرَ فبِلٍن عِ شَ سّرِيّ قْشْ رَ.عٍ بَرَ عِ شَ يَامَرِ لُ نَ.تِنشِنتَرٍ قُمَ تِنشِنتْي مَ.سّرِيّ مُ نَ سْنْن.»عَلَتَلَ شَ يَابِ سِنف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وٌ يَ تِ حَمَنّيٍ رَ، وٌ عٍ مَتٌ.وٌ كَابَمَ نّ، وٌ دّ عِشَرَ،بَرِ مَ قٍ ندٍ نَ رَبَقٍ وٌ شَ وَشَتِ كُيوٌ مُ لَمَ نَشَن نَ،هَلِ نَ سَ قَلَ وٌ ب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كَلِدِكَيٍ شُن نَكٍلِقٍ.سِ كِنِكِنِتَرٍ نَن عٍ رَ.عٍ حَمَنّ فبّتّيٍ عِسَمَعَلَكٌ عٍ شَ بْشِيٍ رَ سُشُ، عٍ فبٍ مُ نَشَ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َفَاشُ، عٍ مُ قَن.عٍ يَامَرِ تِمَ يّتّ عِفبٌحَ نَن ن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سٌييٍ شُلُن بَرَتّيٍ بّ.عٍ شَاحّ وُلَءِ بَرٍيٍ بّ نَشٍيٍ مِنِمَ كْي رَ.عٍ شَ سٌييٍ قَمَ سّنبّ رَ كٍلِقٍ يِرٍ مَكُيٍ.عٍ مَقُرَ عَلْ سّفّ، نَشَن فٌرٌ مَ تْشْي يْرّ قْشْ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حَمَ قَمَ كَنَرِ نَن شِلِ مَ،عٍ يَيٍ بَنبَنشِ عٍ سِفَدٍ رَ.عٍ مِشِ سُشُشِيٍ مَلَنمَ عَلْ مّيّني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ٌمَ مَنفّيٍ مَ، عٍ كُنتِفِيٍ مَيٍلٍمَ.عٍ مُ فَاشُمَ يِرٍ مَكَنتَشِ يَ رَ.عٍ بّندّ مَتٍمَ تّتّ رَ، عَلَكٌ عٍ شَ سٌ نَا كُي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دَنفِمَ عَلْ قٌيٍ بٍلٍبٍلٍ.عٍ فبَتَشِ قٍ حَاشِ رَبَدٍ.عٍ بَرَ عٍ سّنبّ قِندِ عٍ شَ عَلَ رَ.»عَننَبِ هَبَكُكُ شَ يَشَسٍرِ مَسَ قِرِن ند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سّنِيّنتْي، ﭑ مَرِفِ عَلَتَلَ،عِ نَ نَ كَبِ قٍ قْلْ قْلّ.عٍ مُ قَمَ مُشُ قَشَدٍ.عَلَتَلَ، عِ قَمَ عٍ تَن نَن مَكِيتِدٍ.ﭑ كَنتَ فّمّ نَ عِ تَن نَن نَ،عِ عٍ حَشَنكَتَمَ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يٍ سّنِيّن، عِ مُ وَ مَ كٌبِحَ تٌقٍ،عِ قٍ حَاشِ شْنشِ.عَوَ، مُنقٍ رَ عِ مُ يَنقَنتٍيٍ هَلَكِمَ؟مُنقٍ رَ عِ مُ سٍسٍ نِيَمَ تِنشِنتَرٍيٍ رَعٍ تِنشِنتْييٍ تْورْ مَ تّمُي نَشّ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دَ مَدِيٍ لُ عَلْ يّشّ نَشٍيٍ نَ بَا مَ،عَلْ سُبٍيٍ مَنفّ مُ نَ نَشٍيٍ ب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يَشُييٍ مُشُ سُشُمَ كْنيِ رَ،عٍ مُشُ سُشُمَ يّلّ رَ.عٍ نَ فّ مُشُ مَلَندٍ بّكِ كُي، عٍ حّلّشِ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ٍ سّرّشّ مْولِ بِرِن بَمَ عَ شَ يّلّ بّ،بَرِ مَ نَ نَن بَرَ عَ نِيَ عٍ شَ قّيرّ فبٍفبٍ سْتْ.عٍ دٌنسٍ قَنيِ دٌنمَ عَ تَن نَن سَابُي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مَ عٍ شَ يّلّ شَ نُ سِفَ يّشّيٍ سُشُ رَ،عٍ شَ نُ بْنسْييٍ رَهَلَكِ كِنِكِنِتَرٍحَ كُي؟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2026-10-19T10:53:58Z</dcterms:created>
  <dcterms:modified xsi:type="dcterms:W3CDTF">2026-10-19T10:53:58Z</dcterms:modified>
  <dc:title>Bible.com.au: عَننَبِ هَبَكُكُ 1:1-17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