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4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قْلّ 9: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 شَنبِ عَلَ نَشَ عَ مَسٍن نُهَ نُن عَ شَ دِيٍ بّ،]]></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ﭑ بَرَ سَاتّ تٌنفٌ وٌ نُن وٌ شَ دِيٍ بّ،]]></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نُن نِمَسٍ نَشَن بِرِن نُ نَ كُنكُي كُي؛ شْنِيٍ، شُرُ سٍيٍ، بُورُنيِ سُبٍيٍ، نِمَسٍ نَشَن بِرِن نَ دُنِحَ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ﭑ بَرَ سَاتّ تٌنفٌ وٌ بّ، بَنبَرَنيِ تَن مُ نِي بِرِن بَمَ سْنْن، عَ مُ دُنِحَ بِرِن كَنَمَ قَ.»]]></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لَ نَشَ عَ مَسٍن، «ﭑ بَرَ سَاتّ تٌنفٌ وٌ نُن نِمَسٍ بِرِن بّ، سَاتّ نَشَن مُ كَنَمَ عَبَدَ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سَاتّ تْنشُمَ نَن يَ، ﭑ سٍنكُي مَسٍنمَ نّ كٌورٍ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شَ ﭑ بَرَ كُندَ سَ كٌورٍ مَ، نَ سٍنكُي مِنِمَ 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 تّمُي ﭑ نَتُمَ نّ سَاتّ شَ قٍ مَ، ﭑ سَاتّ نَشَن تٌنفٌشِ وٌ نُن نِمَسٍ بِرِن بّ. ﭑ مُ نِي بِرِن بَمَ دُنِحَ مَ بَنبَرَنيِ رَ سْنْ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سٍنكُي نَ مِنِ كٌورٍ مَ، ﭑ نَ تٌمَ، ﭑ نَتُمَ سَاتّ شَ قٍ مَ، سَاتّ نَشَن مُ كَنَمَ عَبَدَن، ﭑ سَاتّ نَشَن تٌنفٌشِ وٌ نُن نِمَسٍ بِرِن بّ نَشٍيٍ نَ دُنِحَ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لَ نَشَ عَ مَسٍن نُهَ بّ، «سَاتّ تْنشُمَ نَن يَ، ﭑ نَ سَاتّ نَشَن تٌنفٌشِ نِمَسٍ بِرِن بّ.»]]></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 شَ سَاتّ نُهَ بّ]]></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هَ شَ دِ نَشٍيٍ كٍلِشِ كُنكُي كُي، عٍ شِلِ سٍمِ، هَمِ، يٍقٍتِ. هَمِ قِندِشِ كَنَانكَيٍ بَبَ نَن 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دُنِحَ مِشِ بِرِن قَتَنشِ نُهَ شَ دِ سَشَنيِيٍ نَن 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نُهَ تٌ شّ رَوَلِ قْلْ، عَ نَشَ وّنِ سَنسِ سِ.]]></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نَ سَنسِ تٌ بٌفِ، نُهَ نَشَ وّنِ يَءِلَن. عَ تٌ سِيسِ نَ رَ، عَ نَشَ عَ سَ كِرِ بَنشِ كُي عَ مَفٍلِ.]]></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كَنَانكَيٍ بٍنبَ هَمِ تٌ عَ بَبَ مَفٍلِ تٌ، عَ نَشَ نَ قَلَ عَ تَارَيٍ بّ.]]></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نَ كُي سٍمِ نُن يٍقٍتِ نَشَ دُفِ تٌنفٌ قَ، عٍ سٌ عٍ بَبَ شُن عٍ شَنبِ شَنبِ مَ. عٍ نَشَ دُفِ قٍلٍن عٍ بَبَ مَ، عٍ مُ عٍ يَ تِ عٍ بَبَ مَفٍلِ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نُهَ شُن تٌ مَبْو عَ رَ، عَ نَشَ كٍلِ، عَ نَشَ عَ كٌلٌن قَ عَ شَ دِ دْنشْي نَشَن نَبَشِ عَ 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نُهَ نَشَ عَ قَلَ، «ﭑ بَرَ كَنَان دَنكَ. عَ شَ قِندِ كٌنيِ بِرِن دْنشْي رَ عَ تَارَيٍ بّ.»]]></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 مَن نَشَ عَ قَلَ،«ﭑ بَرَ سٍمِ مَرِفِ عَلَتَلَ مَتْشْ.كَنَان شَ قِندِ سٍمِ شَ كٌنيِ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لَ شَ يٍقٍتِ شَ بْشِ فبٌ،عَ شَ لُ سٍمِ شَ نِينِ بُن مَ،كَنَان شَ قِندِ عَ شَ كٌنيِ 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دَنفِ شَنبِ عَلَ نَشَ بَرَكّ سَ نُهَ نُن عَ شَ دِيٍ شَ قٍ. عَ نَشَ عَ مَسٍن عٍ بّ، «وٌ شَ وُيَ، وٌ شَ يِرِوَ، وٌ شَ فبٌ بْشِ مَ.]]></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بَنبَرَنيِ دَنفِ شَنبِ، نُهَ نَشَ بُ دُنِحَ مَ حّ كّمّ سَشَن حّ تٌنفٌ سُولِ.]]></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نُهَ شَ سِمَيَ تٌ حّ كّمّ سٌلٌمَنَانِ حّ تٌنفٌ سُولِ لِ، عَ نَشَ لَاشِرَ.]]></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سُبٍ نَشٍيٍ نَ دُنِحَ مَ نُن شْنِ نَشٍيٍ نَ كٌورٍ مَ، عٍ فَاشُمَ نّ وٌ يَ رَ. بُبُسٍ نَشٍيٍ نَ بْشِ مَ نُن يّشّ نَشٍيٍ نَ بَا مَ، عٍ عٍ فِمَ نّ وٌ يَ رَ. ﭑ بَرَ عٍ بِرِن سَ وٌ سَفٌ،]]></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ﭑ بَرَ عٍ بِرِن قِندِ بَلٌي رَ وٌ بّ عَلْ سَنسِيٍ ﭑ نَشَن سِنفٍ قِ وٌ مَ دٌنسٍ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كْنْ وٌ نَشَ سُبٍ دٌن، نَشَن وُلِ مُ بَشِ، بَرِ مَ عَ وُلِ قِندِشِ سُبٍ نِي نَن 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سُبٍ يٌ نَشَن وٌ نِي بَمَ، شَ نَ مُ عَ رَ مِشِ يٌ نَشَن عَ بٌورٍ عَدَ مَدِ نِي بَمَ، نَ كَنيِ نَن فبٍ نَ نَ نِي كٌتٍ سَرٍ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مِشِ نَشَن عَدَ مَدِ نِي بَمَ،مِشِ نَن نَ كَنيِ قَن نِي بَمَ،بَرِ مَ عَلَ قْشِ بَرَ لُ عَدَ مَ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وٌ شَ وُيَ، وٌ شَ يِرِوَ، وٌ شَ فبٌ بْشِ مَ.»]]></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2026-06-15T07:55:41Z</dcterms:created>
  <dcterms:modified xsi:type="dcterms:W3CDTF">2026-06-15T07:55:41Z</dcterms:modified>
  <dc:title>Bible.com.au: قْلّ 9:1-29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