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عَلَ نَشَ عَ مَسٍن نُهَ نُن عَ شَ دِ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سَاتّ تٌنفٌ وٌ نُن وٌ شَ دِيٍ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ن نِمَسٍ نَشَن بِرِن نُ نَ كُنكُي كُي؛ شْنِيٍ، شُرُ سٍيٍ، بُورُنيِ سُبٍيٍ، نِمَسٍ نَشَن بِرِن نَ دُنِحَ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سَاتّ تٌنفٌ وٌ بّ، بَنبَرَنيِ تَن مُ نِي بِرِن بَمَ سْنْن، عَ مُ دُنِحَ بِرِن كَنَمَ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 عَ مَسٍن، «ﭑ بَرَ سَاتّ تٌنفٌ وٌ نُن نِمَسٍ بِرِن بّ، سَاتّ نَشَن مُ كَنَمَ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اتّ تْنشُمَ نَن يَ، ﭑ سٍنكُي مَسٍنمَ نّ كٌو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ﭑ بَرَ كُندَ سَ كٌورٍ مَ، نَ سٍنكُي مِنِ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ﭑ نَتُمَ نّ سَاتّ شَ قٍ مَ، ﭑ سَاتّ نَشَن تٌنفٌشِ وٌ نُن نِمَسٍ بِرِن بّ. ﭑ مُ نِي بِرِن بَمَ دُنِحَ مَ بَنبَرَنيِ رَ سْ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كُي نَ مِنِ كٌورٍ مَ، ﭑ نَ تٌمَ، ﭑ نَتُمَ سَاتّ شَ قٍ مَ، سَاتّ نَشَن مُ كَنَمَ عَبَدَن، ﭑ سَاتّ نَشَن تٌنفٌشِ وٌ نُن نِمَسٍ بِرِن بّ نَشٍيٍ نَ دُنِحَ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عَ مَسٍن نُهَ بّ، «سَاتّ تْنشُمَ نَن يَ، ﭑ نَ سَاتّ نَشَن تٌنفٌشِ نِمَسٍ بِرِ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 نُهَ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هَ شَ دِ نَشٍيٍ كٍلِشِ كُنكُي كُي، عٍ شِلِ سٍمِ، هَمِ، يٍقٍتِ. هَمِ قِندِشِ كَنَانكَيٍ بَبَ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حَ مِشِ بِرِن قَتَنشِ نُهَ شَ دِ سَشَنيِيٍ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هَ تٌ شّ رَوَلِ قْلْ، عَ نَشَ وّنِ سَنسِ 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سَنسِ تٌ بٌفِ، نُهَ نَشَ وّنِ يَءِلَن. عَ تٌ سِيسِ نَ رَ، عَ نَشَ عَ سَ كِرِ بَنشِ كُي عَ مَفٍ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انكَيٍ بٍنبَ هَمِ تٌ عَ بَبَ مَفٍلِ تٌ، عَ نَشَ نَ قَلَ عَ تَارَيٍ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سٍمِ نُن يٍقٍتِ نَشَ دُفِ تٌنفٌ قَ، عٍ سٌ عٍ بَبَ شُن عٍ شَنبِ شَنبِ مَ. عٍ نَشَ دُفِ قٍلٍن عٍ بَبَ مَ، عٍ مُ عٍ يَ تِ عٍ بَبَ مَفٍ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هَ شُن تٌ مَبْو عَ رَ، عَ نَشَ كٍلِ، عَ نَشَ عَ كٌلٌن قَ عَ شَ دِ دْنشْي نَشَن نَبَشِ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هَ نَشَ عَ قَلَ، «ﭑ بَرَ كَنَان دَنكَ. عَ شَ قِندِ كٌنيِ بِرِن دْنشْي رَ عَ تَارَ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ن نَشَ عَ قَلَ،«ﭑ بَرَ سٍمِ مَرِفِ عَلَتَلَ مَتْشْ.كَنَان شَ قِندِ سٍمِ شَ كٌ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شَ يٍقٍتِ شَ بْشِ فبٌ،عَ شَ لُ سٍمِ شَ نِينِ بُن مَ،كَنَان شَ قِندِ عَ شَ كٌ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عَلَ نَشَ بَرَكّ سَ نُهَ نُن عَ شَ دِيٍ شَ قٍ. عَ نَشَ عَ مَسٍن عٍ بّ، «وٌ شَ وُيَ، وٌ شَ يِرِوَ، وٌ شَ فبٌ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نبَرَنيِ دَنفِ شَنبِ، نُهَ نَشَ بُ دُنِحَ مَ حّ كّمّ سَشَن حّ تٌنفٌ سُو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هَ شَ سِمَيَ تٌ حّ كّمّ سٌلٌمَنَانِ حّ تٌنفٌ سُولِ لِ، عَ نَشَ لَاشِ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بٍ نَشٍيٍ نَ دُنِحَ مَ نُن شْنِ نَشٍيٍ نَ كٌورٍ مَ، عٍ فَاشُمَ نّ وٌ يَ رَ. بُبُسٍ نَشٍيٍ نَ بْشِ مَ نُن يّشّ نَشٍيٍ نَ بَا مَ، عٍ عٍ فِمَ نّ وٌ يَ رَ. ﭑ بَرَ عٍ بِرِن سَ وٌ سَ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عٍ بِرِن قِندِ بَلٌي رَ وٌ بّ عَلْ سَنسِيٍ ﭑ نَشَن سِنفٍ قِ وٌ مَ دٌنسٍ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وٌ نَشَ سُبٍ دٌن، نَشَن وُلِ مُ بَشِ، بَرِ مَ عَ وُلِ قِندِشِ سُبٍ نِي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بٍ يٌ نَشَن وٌ نِي بَمَ، شَ نَ مُ عَ رَ مِشِ يٌ نَشَن عَ بٌورٍ عَدَ مَدِ نِي بَمَ، نَ كَنيِ نَن فبٍ نَ نَ نِي كٌتٍ سَ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شَن عَدَ مَدِ نِي بَمَ،مِشِ نَن نَ كَنيِ قَن نِي بَمَ،بَرِ مَ عَلَ قْشِ بَرَ لُ عَدَ مَ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يَ، وٌ شَ يِرِوَ، وٌ شَ فبٌ بْشِ مَ.»]]></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قْلّ 9:1-29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