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شَنبِ عَ نَشَ فَنبّ بّحِن، عَ شَ كٌلٌن شَ يٍ بَرَ شْ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نَ فَنبّ نَشَ يِرٍ مَتٌ، سَنتِدٍ مُ نَ، بَرِ مَ يٍ دِنشِ دُنِحَ بِرِن مَ. عَ نَشَ فبِلٍن نُهَ يِرٍ. نُهَ نَشَ فَنبّ تٌنفٌ، عَ عَ رَ سٌ كُنكُي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مَمّ تِ هَن شِ سٌلٌقٍرٍ، عَ مَن نَشَ فَنبّ بّحِن عَ قِرِن ن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نمَرٍ، فَنبّ نَشَ فبِلٍن نُهَ يِرٍ، عٌلِوِ وُرِ حِنفِ سُشُشِ عَ دّكٌلٍ رَ. نَ كُي نُهَ نَشَ عَ كٌلٌن يٍ بَرَ بَ دُنِحَ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مَمّ تِ شِ سٌلٌقٍرٍ. عَ نَشَ فَنبّ بّحِن عَ سَشَن ندٍ، كْنْ فَنبّ مُ فبِلٍ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هَ شَ سِمَيَ تٌ سِفَ حّ كّمّ سٍننِ نُن حّ كٍرٍن، كِكٍ كٍرٍن، شِ كٍرٍن، بَنبَرَنيِ قَ حْن دُنِحَ مَ. نُهَ تٌ كُنكُي شُنيِ بَ نَا، عَ نَشَ عَ تٌ شَرٍ بَرَ مَ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كٍ قِرِن شِ مْشْحّن عَ نُن سٌلٌقٍرٍ تٌ دَنفِ، بْشِ نُ بَرَ شَرَ عَ قَن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نَشَ عَ مَسٍن نُهَ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مِنِ كُنكُي كُي، عِ تَن نُن عِ شَ فِنّ، عِ شَ دِيٍ نُن عٍ شَ فِنّ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نِمَسٍ بِرِن نَمِنِ كُنكُي كُي؛ شْنِيٍ، سُبٍيٍ، بُبُسٍيٍ، عَلَكٌ عٍ شَ يِرِوَ، عٍ شَ وُيَ دُنِحَ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نبَرَنيِ حْ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تّمُي نُهَ نَشَ مِنِ قَ، عَ نُن عَ شَ دِيٍ، عَ شَ فِنّ، نُن عَ شَ دِيٍ شَ فِنّ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بٍيٍ قَن نَشَ مِنِ، عَ نُن بُبُسٍيٍ، نُن شْنِيٍ. نِمَسٍ بْنسْي بِرِن نَشَ مِنِ عٍ شَتِ شَتِ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شَنبِ، نُهَ نَشَ سّرّشّبَدٍ يَءِلَن عَلَتَلَ بّ. عَ نَشَ سُبٍ نُن شْنِ رَدَشَشِ ندٍيٍ تٌنفٌ، عَ نٍيٍ بَ سّرّشّ فَن دَاشِ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ورِ تٌ تٍ، عَلَتَلَ نَشَ نَ فَن شِرِ مّ. عَ نَشَ رَقَن عَ مَ. عَ نَشَ عَ قَلَ عَ بْحّ مَ، «ﭑ مُ بْشِ دَنكَمَ سْنْن عَدَ مَ شَ قٍ رَ، بَرِ مَ ﭑ نَ كٌلٌن عَدَ مَ بْحّ مُ قَن كَقِ عَ دِ مّدِ تّمُي. ﭑ مُ نِمَسٍ بِرِن سْنتْمَ سْنْن عَلْ ﭑ نَ سِنفٍ رَبَ كِ 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نسِ سِ تّمُي نُن سَنسِ شَبَ تّمُي، شِنبٍلِ نُن كُيٍقُرٍ، سٌفٌقُرٍ نُن حّمّ، يَنيِ نُن كْي، ﭑ مُ نَ بَمَ سْنْن هَن دُنِحَ حْ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كْنْ عَلَ نَشَ رَتُ نُهَ مَ، عَ نُن بُورُنيِ سُبٍ نُن شُرُ سٍ نَشٍيٍ نُ نَ عَ شُن مَ كُنكُي كُي. عَلَ نَشَ قٌيٍ رَدِن دُنِحَ مَ، يٍ قَ شْرِ قْلْ.]]></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 نَشَن نُ كٍلِمَ بْشِ بُن مَ، نَ نَشَ دَن. يٍ نَشَن نُ كٍلِمَ كٌورٍ مَ، نَ قَن نَشَ دَ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لْشْ يٌ لْشْ قٌ ندٍ بَ يٍ رَ. شِ كّمّ شِ تٌنفٌ سُولِ كَمَلِ شَنبِ، ندٍ نَشَ بَ يٍ رَ كِ قَ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كٍ سٌلٌقٍرٍ، شِ قُ نُن سٌلٌقٍرٍ ندٍ، كُنكُي نَشَ دْشْ فٍيَيٍ قَرِ، فٍيَ نَشٍيٍ نَ عَرَرَتِ بْ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كٍ قُ شِ كٍرٍن كَمَلِ شَنبِ، فٍيَيٍ قَرِ نَشَ مَ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 تٌنفٌ نَانِ دَنفِ شَنبِ، نُهَ نَشَ وُندّرِ رَبِ نَشَن نَ كُنكُ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شَشَ بّحِن، عَ نُ سِفَ، عَ نُ قَ، هَن يٍ نَشَ شُرُن.]]></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2026-08-15T13:58:09Z</dcterms:created>
  <dcterms:modified xsi:type="dcterms:W3CDTF">2026-08-15T13:58:09Z</dcterms:modified>
  <dc:title>Bible.com.au: قْلّ 8:1-22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