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81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بٍ رَدَشَشِيٍ، سُبٍ رَهَرَ مُشِيٍ، شْنِيٍ، نُن بُبُسٍيٍ، عٍ بِرِ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شَ سِفَ نُهَ شْن مَ كُنكُي كُي، شّمّيٍ نُن فِنّيٍ، عٍ سَ سٌ كُنكُي كُي عَلْ عَلَ نُهَ يَمَرِشِ كِ نَ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 سٌلٌقٍرٍ دَنفِ شَنبِ، نَ بَنبَرَنيِ نَشَ دِن دُنِحَ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هَ شَ سِمَيَ نُ نَ حّ كّمّ سٍننِ، كِكٍ قِرِن، شِ قُ عَ نُن سٌلٌقٍرٍ. نَ لْشْي يٍ نَشَن نَ بْشِ بُن مَ، نَ نَشَ تٍ قْلْ، يٍ نَشَن نَ كٌورٍ مَ، نَ قَن نَشَ فٌرٌ قْلْ.]]></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تُنّ نَشَ بِرَ بْشِ مَ شِ تٌنفٌ نَانِ. كْي عَ نُن يَنيِ، تُنّ قَ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لْشْي، نُهَ نُن عَ شَ دِيٍ، سٍمِ، هَمِ، يٍقٍتِ، عَ شَ فِنّ، نُن عَ شَ دِ سَشَنيِيٍ شَ فِنّيٍ، عٍ بِرِن نَشَ سٌ كُنكُي كُ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بُورُنيِ سُبٍ بْنسْي بِرِن، شُرُ سٍ بْنسْي بِرِن، بُبُسٍ بْنسْي بِرِن، عَ نُن شْنِ بْنسْي بِرِن، عٍ نَشَ سٌ كُنكُي كُ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دَالِسٍ نَشَن بِرِن حّنفِمَ، عَ قِرِن قِرِن، عٍ نَشَ قَ نُهَ شْن مَ، عٍ سَ سٌ كُنكُي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مَسٍ بِرِن، شّمّ نُن فِنّ، عٍ سٌشِ نّ كُنكُي كُي عَلْ عَلَ نُهَ يَمَرِشِ كِ نَشّ. نَ شَنبِ عَلَتَلَ نَشَ نَادّ بَلَ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شِ تٌنفٌ نَانِ بَنبَرَنيِ تٍمَ. عَ نَشَ كُنكُي عِتٍ.]]></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بَنبَرَنيِ بٍلٍبٍ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 تٌ فبٌ بْشِ مَ، كُنكُي نَشَ دْشْ يٍ قَ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يٍ نَشَ تٍ هَن عَ نَشَ فٍيَ بِرِن مَكٌتٌ دُنِحَ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يٍ نَشَ دُ سُ فٍيَ شُن هَن كَنكٍ يَ سٌلٌقٍرٍ نُن عَ تَفِ.]]></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مَسٍ نَشَن بِرِن نُ حّرّ مَ دُنِحَ مَ، عٍ بِرِن نَشَ قَشَ؛ شْنِيٍ، شُرُ سٍيٍ، بُورُنيِ سُبٍيٍ، بُبُسٍيٍ، عَ نُن عَدَ مَدِ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مَسٍ نَشَن بِرِن حّنفِمَ شَرٍ مَ، عٍ بِرِن نَشَ قَ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 نَشَ نِمَسٍ بِرِن بَ دُنِحَ مَ. نِمَسٍ بِرِن نَشَ قَشَ؛ عَدَ مَدِيٍ، شُرُ سٍيٍ، بُبُسٍيٍ، عَ نُن شْنِ نَشٍيٍ حّرّ مَ كٌورٍ مَ، قٌ نُهَ كٍرٍن، عَ نُن نَشٍيٍ نُ نَ عَ شُن مَ كُنكُي كُ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بَنبَرَنيِ نَشَ دِن دُنِحَ مَ شِ كّمّ شِ تٌنفٌ سُولِ.]]></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نُهَ بّ، «سٌ كُنكُي كُي، عِ تَن نُن عِ شَ دٍنبَيَ بِرِن، بَرِ مَ عِ تَن تِنشِنتْي نَن عِ رَ يِ وَشَتِ مِشِيٍ تَفِ.]]></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بٍ رَدَشَشِ بِرِن، عِ شَ شّمّ سٌلٌقٍرٍ نُن فِنّ سٌلٌقٍرٍ بَكِ. سُبٍ رَهَرَ مُشِ بِرِن، عِ شَ شّمّ كٍرٍن نُن فِنّ كٍرٍن بَكِ.]]></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شْنِ قَن عَ مْولِ بِرِن، عِ شَ شّمّ سٌلٌقٍرٍ نُن فِنّ سٌلٌقٍرٍ بَكِ. نَ كُي سُبٍ مْولِ بِرِن شَ نْ لُدٍ دُنِحَ مَ بَنبَرَنيِ دَنفِ شَن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 سٌلٌقٍرٍ نَ دَنفِ، ﭑ تُنّ رَفٌرٌ مَ بْشِ مَ. شِ تٌنفٌ نَانِ تُنّ قَمَ كْي نُن يَنيِ. نِمَسٍ بِرِن ﭑ نَشَن دَاشِ، نَ بِرِن سْنتْمَ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هَ نَشَ نَ بِرِن نَبَ عَلَتَلَ نَشَن مَسٍن عَ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تُنّ قَمَ تّمُي نَشّ، نُهَ شَ سِمَيَ نُ نَ حّ كّمّ سٍن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هَ يٌ، عَ شَ فِنّ، عَ شَ دِيٍ نُن نٍيٍ قَن شَ فِنّيٍ، عٍ بِرِن نَشَ عٍ فِ يٍ مَ، عٍ سَ سٌ كُنكُي كُي.]]></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2026-05-26T05:05:17Z</dcterms:created>
  <dcterms:modified xsi:type="dcterms:W3CDTF">2026-05-26T05:05:17Z</dcterms:modified>
  <dc:title>Bible.com.au: قْلّ 7:1-24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