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نُهَ تَن نُ رَقَن عَلَتَلَ مَ.نُهَ شَ كُنكُي بَنبَ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هَ شَ تَرُشُي نَن يَ. نُهَ نُ قِندِشِ تِنشِنتْي نُن سّنِيّنتْي نَن نَ نَ وَشَتِ مِشِيٍ تَفِ. عَ نُ بِرَ مَ عَلَ نَن قْ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 سَشَن نَن نُ نُهَ يِ رَ؛ سٍمِ، هَمِ، نُن يٍقٍ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نِحَ نُ بَرَ كَنَ عَلَ يَ عِ، عَ شَ قٍ حَاشِ نُ بَرَ فبٌ 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نَشَ دُنِحَ تٌ، عَ كَنَشِ، مِشِ بِرِن قٍ حَاشِ رَبَ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لَ نَشَ عَ مَسٍن نُهَ بّ، «ﭑ وَ مَ عَدَ مَ بِرِن تٌنفٌقٍ دُنِحَ مَ، بَرِ مَ دُنِحَ بَرَ كٌبِ عَ حَاشِ رَ. ﭑ وَ مَ عَدَ مَ بِرِن نُن دُنِحَ بِرِن كَنَ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لَنمَ عِ شَ كُنكُي بَنبَن وُرِ رَ، نَشَن شِلِ فٌقٍرِ. كٌنكٌي شَ لُ عَ كُي. دٌلٍ شَ سَ عَ كُي نُن عَ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عَ يَءِلَن يِ كِ؛ عِ شَ كُنكُي رَكُيَ كَنكٍ يَ تٌنفٌ سٍننِ نُن سٌلٌقٍرٍ عَ نُن عَ تَفِ. عِ شَ عَ عِفبٌ كَنكٍ يَ قُ نُن كٍرٍن. عِ شَ عَ عِتٍ كَنكٍ يَ سٍننِ نُن عَ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كُنكُي شُنيِ يَءِلَن، نْنفْن يَ كٍرٍن شَ لُ كُنكُي شُنيِ نُن كُنكُي دّ كِرِ تَفِ. عِ شَ نَادّ تِ عَ سّيتِ كٍرٍن مَ. عِ شَ عَ كُي رَبَفَن دْشْ سَشَ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شَنبِ ﭑ تَن قَمَ يٍ رَدِندٍ دُنِحَ مَ. عَ مِشِ بِرِن سْنتْ. نِمَسٍ بِرِن قَشَ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دُنِحَ هَلَكِ كِ نَ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ﭑ بَرَ سَاتّ تٌنفٌ عِ بّ. عِ سٌمَ نّ يِ كُنكُي كُي، عِ تَن نُن عِ شَ دِيٍ، عَ نُن عِ شَ فِنّ، عَ نُن عِ شَ دِيٍ شَ فِ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قَ نِمَسٍ مْولِ بِرِن قِرِن قِرِن نَ، شّمّ نُن فِنّ. نَ نَن عَ تٌمَ عٍ كِسِ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نِ بْنسْي بِرِن قِرِن قِرِن، سُبٍ بْنسْي بِرِن قِرِن قِرِن، بُبُسٍ بْنسْي بِرِن قِرِن قِرِن، عٍ قَمَ عِ شْن، عِ شَ عٍ رَكِ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دٌنسٍ مْولِ بِرِن بَكِ كُنكُي كُي. عِ شَ سَ عَ رَفَتَ عِ تَن بّ عَ نُن عٍ قَن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هَ نَشَ عَ بِرِن نَبَ عَلَ نَشَن مَسٍنشِ عَ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شّمّيٍ نُن عٍ شَ دِ فِنّيٍ نَشَ وُيَ قْ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 مَلٍكّيٍ نَشَ يَبُ يِ دِ فِنّيٍ رَ عٍ شَ تٌقَنيِ مَ. مَلٍكّيٍ نَشَ ندٍيٍ سُفَندِ، عٍ نَشَ عٍ قِندِ عٍ شَ فِ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شَنبِ، عَلَتَلَ نَشَ عَ قَلَ، «ﭑ مُ تِنمَ نِي شَ بُ عَدَ مَ قَتٍ عَبَدَن، بَرِ مَ دَالِسٍ نَ عَ رَ. عَ مُ دَنفِمَ حّ كّمّ حّ مْشْحّ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وَشَتِ، عَ نُن وَشَتِ نَشَن قَ نَ شَنبِ رَ، نَبِيٌرٌ بْنسْي نُ نَ دُنِحَ مَ. نَ مَلٍكّيٍ نُن نَ دِ فِنّيٍ نَن نٍيٍ بَرِشِ. فٍرٍ سٌي بٍلٍبٍلٍيٍ نُن شِلِ شُنفبٍ كَنيِيٍ نَن نُ نَبِيٌرٌ بْنسْ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عَ تٌ عَدَ مَ بَرَ كٌبِ. تّمُي بِرِن عَ شَ مَحْشُنيِيٍ قِندِشِ عَ كٌبِ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شَ عَلَتَلَ تْورْ هَن عَ بَرَ عَ يّتّ مَشْرِن مُنقٍ رَ عَ عَدَ مَ دَاشِ. نَ قٍ نَشَ عَ بْحّ تْورْ كِ قَ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عَ قَلَ، «عَدَ مَ بِرِن ﭑ نَشَن دَاشِ، ﭑ نَ بِرِن تٌنفٌمَ نّ دُنِحَ مَ. مِشِ يٌ، سُبٍ يٌ، بُبُسٍ يٌ، شْنِ نَشَن حّرّ مَ كٌورٍ مَ يٌ، ﭑ نَ بِرِن تٌنفٌمَ نّ دُنِحَ مَ، بَرِ مَ ﭑ بَرَ نِمِسَ عَدَ مَ دَاقٍ رَ.»]]></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2026-08-15T13:58:07Z</dcterms:created>
  <dcterms:modified xsi:type="dcterms:W3CDTF">2026-08-15T13:58:07Z</dcterms:modified>
  <dc:title>Bible.com.au: قْلّ 6:1-22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