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يّتّ شَ دٍنبَيَ، عَ تَارَيٍ، نُن عَ بَبَ شَ دٍنبَيَ. عٍ شَ دِ مّدِيٍ نُن عٍ شَ شُرُ سٍيٍ فبَنسَن نَشَ لُ فٌسٍن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ورِيٍ نُن سٌي رَفِيٍ نَشَ يُسُقُ مَتِ عٍ شَ فِسٍيٍ كُي. حَمَ بٍلٍبٍلٍ نَن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عَتَدِ لٌنيِ لِ يُرُدّن نَاكِرِ مَ، عٍ نَشَ حْن قٍ بٍلٍبٍلٍ رَبَ. يُسُقُ نَشَ بِنيّ قِ عَ بَبَ مَ، عَ حْن قٍ شَنِن هَن شِ سٌلٌقٍ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انكَيٍ نَشَ عٍ حْشْ دْشْ نَ مَرَفَتّ شْن مَ، نَشَن نَبَشِ عَتَدِ شَ لٌنيِ مَ. عٍ نَشَ عَ قَلَ، «يِ حْن قٍ قِندِ قٍ بٍلٍبٍلٍ نَن نَ مِسِرَكَيٍ بّ.» نَ نَن عَ تٌشِ عٍ نَشَ «مِسِرَ حْن قٍ» شِلِ قَلَ نَ يِرٍ شُن يُرُدّن نَاكِ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يَشُبَ شَ دِيٍ نَشَ عٍ بَبَ وَشْنقٍ رَبَ عَلْ عَ عَ قَلَ عٍ بّ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شَنِن كَنَان بْشِ مَ، عٍ نَشَ عَ رَفَتَ مَكِثٍلَ شَ شّ يِرٍ قْنمّ كُي، عِبُرَهِمَ شّ نَشَن سَرَ عٍقٍرٌن شِتِكَ مَ عَلَكٌ نَ شَ قِندِ مِشِ رَفَتَدٍ رَ مَمِرٍ سّيتِ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سُقُ تٌ فّ عَ بَبَ رَفَتَدٍ، عَ نَشَ فبِلٍن مِسِرَ بْشِ مَ، عَ نُن عَ تَارَيٍ نُن مِشِ نَشَن بِرِن عَ مَ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قُ تَارَيٍ تٌ بَرَ عَ تٌ عٍ بَبَ بَرَ قَشَ، عٍ نَشَ عَ قَلَ، «شَ يُسُقُ قَ وٌن قِندِ عَ فٍرٍقَ رَ، وٌن قٍ حَاشِ نَشَن بِرِن نَبَشِ عَ رَ، عَ فبٍحْشْمَ نّ وٌ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 نَشَ سِفَ يُسُقُ يِرٍ، عٍ عَ قَلَ عَ بّ، «عِ بَبَ يِ نَن قَلَشِ مُشُ بّ بٍينُن عَ شَ قَشَ، عَ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يِ قَلَ يُسُقُ بّ، «ﭑ بَرَ عِ مَشَندِ، دِحّ عِ تَارَيٍ شَ فبَلٌي قٍ مَ عَ نُن عٍ شَ يُنُبِ، بَرِ مَ عٍ بَرَ قٍ حَاشِ رَبَ عِ رَ. ﭑ بَرَ عِ مَشَندِ، يَكْسِ دِحّ عِ بَبَ مَرِفِ عَلَ شَ كٌنيِيٍ مَ.»›» عٍ تٌ نَ مَسٍنيِ قَلَ يُسُقُ بّ، عَ نَشَ 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شَ حْن 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ارَيٍ نَشَ عٍ قٍلٍن عَ بُن مَ، عٍ قَ عَ قَلَ، «مُشُ تَن نَن يَ، عِ شَ كٌنيِ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سُقُ نَشَ عَ قَلَ عٍ بّ، «هَلِ وٌ مُ فَاشُ. عَلَ مُ نَ ﭑ تَن 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لَن نّ ﭑ شُن وٌ نَشَ قٍ حَاشِ رَبَ ﭑ نَ، كْنْ عَلَ نَشَ عَ مَسَرَ قٍ قَنيِ رَ عَلَكٌ ﭑ شَ قٍ رَكَمَلِ حَمَ نِي رَتَنفَ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كْسِ هَلِ وٌ مُ فَاشُ. ﭑ وٌ هَيِ بِرِن قَنمَ نّ نُن وٌ شَ دِيٍ.» عَ شَ وْيّنيِ نَشَ عٍ بْحّ سَ.يُسُقُ شَ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سُقُ نَشَ لُ مِسِرَ، عَ تَن نُن عَ شَ دٍنبَيَ بِرِن. عَ نَشَ حّ كّمّ حّ قُ سْتْ سِمَ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سُقُ نَشَ عَ شَ مَمَدِيٍ نُن عَ تٌلٌبِتّيٍ تٌ، عَ شَ دِ عٍقِرَ مِ نَشٍيٍ سْتْ. عَ نَشَ مَنَسِ شَ دِ مَكِرِ شَ دِيٍ تٌ، عَ نٍيٍ تٌنفٌ عَ فبٍ دِ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سُقُ نَشَ عَ قَلَ عَ تَارَيٍ بّ، «ﭑ قَن نَ قَشَقٍ نّ، كْنْ عَلَ وٌ مَلِمَ نّ عَ قَنيِ رَ. عَ قَمَ نّ وٌ تٌنفٌدٍ مِسِرَ، عَ وٌ شَنِن بْشِ مَ عَ دّننَشّ لَايِدِ تٌنفٌ عِبُرَهِمَ، عِسِيَفَ، نُن يَشُبَ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سُقُ نَشَ عِسِرَيِلَ شَ دِيٍ رَكَلِ، عَ قَ عَ قَلَ، «عَلَ نَ وٌ مَلِ فبِلٍنقٍ رَ كَنَان بْشِ مَ، وٌ شَ ﭑ قُرٍ شَنِن نَا.»]]></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سُقُ لَاشِرَ عَ حّ كّمّ حّ قُ نَن مَ. عٍ نَشَ عَ قُرٍ سْشْ سٍرِ رَ عَلَكٌ عَ قَتٍ نَشَ بْرْ، عٍ عَ رَفَتَ قُرٍ كَنكِرَ كُي مِسِرَ بْشِ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قُ نَشَ قِندِفِلِن عَ بَبَ مَ، عَ مَسُنبُ، عَ وَ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دَنفِ شَنبِ، يُسُقُ نَشَ يَامَرِ قِ سٍرِبَيٍ مَ عٍ شَ عَ بَبَ قَتٍ سْشْ سٍرِ رَ، عَلَكٌ عَ قُرٍ نَشَ بْرْ. عٍ نَشَ نَ وَلِ رَبَ عَ بَبَ عِسِرَيِ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تٌنفٌ نَانِ بُن مَ عٍ شَ نَامُنيِ كِ مَ. مِسِرَكَيٍ نَشَ عَ حْنقٍ رَبَ شِ تٌنفٌ سٌلٌقٍرٍ بُ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حْن قٍ تٌ بَرَ بَ عَ رَ، يُسُقُ نَشَ عَ قَلَ مِسِرَ مَنفّ شَ مِشِيٍ بّ، «ﭑ بَرَ وٌ مَيَندِ، شَ ﭑ مَ قٍ رَقَن وٌ مَ، وٌ شَ ﭑ وَشْنقٍ مَسٍن مِسِرَ مَنفّ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بَ ﭑ نَكَلِ نّ، عَ نَشّ، ‹ﭑ قَ نَ قَشَقٍ نّ. عِ ﭑ نَفَتَمَ فَبُرِ نَن كُي ﭑ نَشَن فٍشِ كَنَان بْشِ مَ.› نَ كُي ﭑ وَ مَ سِفَقٍ نّ ﭑ شَ سَ ﭑ بَبَ رَفَتَ. ﭑ نَ فّ، ﭑ قَ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سِرَ مَنفّ نَشَ عَ يَابِ، «سِفَ، عِ شَ سَ عِ بَبَ رَفَتَ عَلْ عَ عِ رَكَلِشِ كِ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سُقُ نَشَ سِفَ عَ بَبَ رَفَتَدٍ. عَ نَشَ سِفَ عَ نُن مِسِرَ مَنفّ شَ كٌنيِيٍ، مِسِرَ مَنفّ شَ مِشِ شُنفبٍيٍ، مِسِرَ كُنتِفِيٍ،]]></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2026-06-15T08:55:41Z</dcterms:created>
  <dcterms:modified xsi:type="dcterms:W3CDTF">2026-06-15T08:55:41Z</dcterms:modified>
  <dc:title>Bible.com.au: قْلّ 50:1-26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