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7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ْلّ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ِ شَ سِمَيَ نَشَ سِفَ حّ كّمّ سٌلٌمَنَانِ نُن حّ قُ نُن قِرِن. نَ شَنبِ عَ نَشَ قَش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سِ تٌ بُ حّ تٌنفٌ سٌلٌمَنَانِ، عَ نَشَ قِندِ كٍنَن بَب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نَن شَ بَرِ دَنفِ شَنبِ، عٍنٌسِ نَشَ بُ حّ كّمّ سٌلٌمَسَشَن حّ قُ نُن سُولِ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سِ شَ سِمَيَ نَشَ سِفَ حّ كّمّ سٌلٌمَنَانِ نُن حّ سُولِ. نَ شَنبِ عَ نَشَ قَش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نَن تٌ بُ حّ تٌنفٌ سٌلٌقٍرٍ، عَ نَشَ قِندِ مَهَلَلٍلِ بَبَ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هَلَلٍلِ شَ بَرِ دَنفِ شَنبِ، كٍنَن نَشَ بُ حّ كّمّ سٌلٌمَسَشَن حّ تٌنفٌ نَانِ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نَن شَ سِمَيَ نَشَ سِفَ حّ كّمّ سٌلٌمَنَانِ نُن حّ قُ. نَ شَنبِ عَ نَشَ قَش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هَلَلٍلِ تٌ بُ حّ تٌنفٌ سٍننِ عَ نُن سُولِ، عَ نَشَ قِندِ يٍرٍدِ بَب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رٍدِ شَ بَرِ دَنفِ شَنبِ، مَهَلَلٍلِ نَشَ بُ حّ كّمّ سٌلٌمَسَشَن حّ تٌنفٌ سَشَن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هَلَلٍلِ شَ سِمَيَ نَشَ سِفَ حّ كّمّ سٌلٌمَسَشَن نُن حّ تٌنفٌ سٌلٌمَنَانِ نُن سُولِ. نَ شَنبِ عَ نَشَ قَش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هَن نُه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رٍدِ تٌ بُ حّ كّمّ حّ تٌنفٌ سٍننِ عَ نُن قِرِن، عَ نَشَ قِندِ عٍنٌكِ بَبَ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كِ شَ بَرِ دَنفِ شَنبِ، يٍرٍدِ نَشَ بُ حّ كّمّ سٌلٌمَسَشَن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رٍدِ شَ سِمَيَ نَشَ سِفَ حّ كّمّ سٌلٌمَنَانِ نُن حّ تٌنفٌ سٍننِ عَ نُن قِرِن. نَ شَنبِ عَ نَشَ قَش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كِ تٌ بُ حّ تٌنفٌ سٍننِ عَ نُن سُولِ، عَ نَشَ قِندِ مٍتُسٍلَ بَبَ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ٍتُسٍلَ شَ بَرِ دَنفِ شَنبِ، عٍنٌكِ نَشَ بِرَ عَلَ قْشْ رَ حّ كّمّ سَشَن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كِ شَ سِمَيَ نَشَ سِفَ حّ كّمّ سَشَن نُن حّ تٌنفٌ سٍننِ عَ نُن سُولِ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كِ نَشَ بِرَ عَلَ قْشْ رَ. نَ شَنبِ عَ مُ لُ نَ سْنْن، بَرِ مَ عَلَ بَرَ عَ شَنِ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ٍتُسٍلَ تٌ بُ حّ كّمّ حّ تٌنفٌ سٌلٌمَسَشَن عَ نُن سٌلٌقٍرٍ، عَ نَشَ قِندِ لَمٍكِ بَبَ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مٍكِ شَ بَرِ دَنفِ شَنبِ، مٍتُسٍلَ نَشَ بُ حّ كّمّ سٌلٌقٍرٍ حّ تٌنفٌ سٌلٌمَسَشَن عَ نُن قِرِن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ٍتُسٍلَ شَ سِمَيَ نَشَ سِفَ حّ كّمّ سٌلٌمَنَانِ نُن حّ تٌنفٌ سٍننِ عَ نُن سٌلٌمَنَانِ. نَ شَنبِ عَ نَشَ قَش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نُن عَ بْنسْي شَ تَرُشُي نَن يَ. عَلَ تٌ عِبُنَدَ مَ دِيٍ دَا، عَ نَشَ عَ قْشِ لُ عٍ م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مٍكِ تٌ بُ حّ كّمّ حّ تٌنفٌ سٌلٌمَسَشَن عَ نُن قِرِن، عَ نَشَ دِ سْتْ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ِلِ سَ نُهَ. عَ نَشَ عَ قَلَ، «عَ قَمَ وٌن مَلِدٍ وٌن مَ تْورّ نُن وٌن مَ وَلِ كُي، وٌن نَشَن نَبَمَ بْشِ مَ عَلَتَلَ بَرَ دّننَشّ دَنكَ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هَ شَ بَرِ دَنفِ شَنبِ، لَمٍكِ نَشَ بُ حّ كّمّ سُولِ حّ تٌنفٌ سٌلٌمَنَانِ عَ نُن سُولِ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مٍكِ شَ سِمَيَ نَشَ سِفَ حّ كّمّ سٌلٌقٍرٍ نُن حّ تٌنفٌ سٌلٌقٍرٍ عَ نُن سٌلٌقٍرٍ. نَ شَنبِ عَ نَشَ قَش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هَ تٌ بُ حّ كّمّ سُولِ، عَ نَشَ قِندِ سٍمِ، هَمِ، نُن يٍقٍتِ بَبَ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دَا شّمّ نُن فِنّ. عَ بَرَكّ سَ عٍ مَ. عَ عٍ شِلِ سَ «عَدَ م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تٌ بُ حّ كّمّ حّ تٌنفٌ سَشَن، عَ نَشَ دِ سْتْ عَ يّتّ مِسَالِ رَ. عَ نَشَ عَ شِلِ سَ سٍت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ِ شَ بَرِ دَنفِ شَنبِ، عَدَ مَ نَشَ بُ حّ كّمّ سٌلٌمَسَشَن. عَ نَشَ دِ شّمّ نُن دِ فِنّ فبّتّيٍ سْت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سِمَيَ نَشَ سِفَ حّ كّمّ سٌلٌمَنَانِ نُن حّ تٌنفٌ سَشَن. نَ شَنبِ عَ نَشَ قَش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ِ تٌ بُ حّ كّمّ حّ سُولِ، عَ نَشَ قِندِ عٍنٌسِ بَب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نٌسِ شَ بَرِ دَنفِ شَنبِ، سٍتِ نَشَ بُ حّ كّمّ سٌلٌمَسَشَن حّ سٌلٌقٍرٍ. عَ نَشَ دِ شّمّ نُن دِ فِنّ فبّتّيٍ سْتْ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2026-07-28T23:29:16Z</dcterms:created>
  <dcterms:modified xsi:type="dcterms:W3CDTF">2026-07-28T23:29:16Z</dcterms:modified>
  <dc:title>Bible.com.au: قْلّ 5:1-32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