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43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قْلّ 49: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يَشُبَ شَ دُبَ دْنشْ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يَشُبَ نَشَ عَ شَ دِيٍ شِلِ، عَ نَشَ عَ قَلَ عٍ بّ، «وٌ شَ وٌ مَلَن، ﭑ شَ قٍ قَلَ نَشَن قَمَ رَبَدٍ وٌ بّ.»]]></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يَشُبَ شَ دِيٍ، وٌ قَ بٍ،وٌ شَ وٌ تُلِ مَتِ وٌ بَبَ عِسِرَيِلَ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رُبٍن، عِ تَن، ﭑ مَ دِ سِنفٍ،عِ تَن نَن نَ ﭑ مَ قٌنِكٍ دِ رَ.عِ بَرَ قِندِ قِسَمَنتٍ رَ لَسِرِيَ كُي.عِ سّنبّ دَنفِ بِرِن نَ.]]></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كْنْ عِ تٌ قِندِ شُرُتَرٍ نَن نَ،عَلْ يٍ نَشَن سُسُمَ،عِ مُ قِسَمَنتٍيَ سْتْمَ سْنْن،بَرِ مَ عِ بَرَ عِ سَ عِ بَبَ شَ سَدٍ مَ عَ نُن عِ نَندٍن.نَ بَرَ قِندِ سّنِيّنتَرٍحَ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سِمٍيْن نُن لٍوِ قِندِشِ نفَشَكٍرٍنمَيٍ نَن نَ.سَنتِدّفّمَ نَن نَ عٍ شَ فٍرٍ سٌسٍ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ﭑ مُ سٌمَ عٍ شَ قٍقٍ يَ مَ،ﭑ مُ تِنمَ دْشْدٍ عٍ شَ مَلَنيِ،بَرِ مَ عٍ شَ بْحّتٍ كُي عٍ بَرَ شّمّيٍ قَشَ،عٍ شَ كَلَبَنتٍحَ كُي عٍ بَرَ تُورَيٍ مَشْنْ قُقَقُ.]]></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ﭑ بَرَ عٍ شَ بْحّتٍ دَنكَ،بَرِ مَ فٍرٍفِرِيٍ نَن عٍ رَ.عٍ نَشَن نَبَمَ، ﭑ بَرَ نَ دَنكَ،بَرِ مَ عٍ يَ عِشَرَ.عٍ بْنسْي مُ لُمَ يِرٍ كٍرٍن يَشُبَ شْنيِ،ﭑ عٍ رَيٍنسٍنمَ نّ عِسِرَيِلَ بْشِ 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يُدَ، عِ شُنيَيٍ عِ تَن نَن تَنتُمَ.عِ قَمَ نّ شُتُ سْتْدٍ عِ يَشُييٍ مَ.عِ بَبَ شَ دِ شّمّيٍ مَفٌرٌ مَ نّ عِ بّ.]]></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يُدَ، يّتّ يْرّ نَن لَنشِ عِ مَ.ﭑ مَ دِ، عِ بَلٌمَ سُبٍ نَن شُن نَ.عِ شِنبِيٍ كُنتَنمَ نّ عَلْ يّتّ.ندٍ نْمَ سُو سَدٍ عَ شَ عِ رَكٍلِ.]]></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مَنفّ سَوُرِ قَمَ لُدٍ يُدَ بْنسْي نَن يِ.مِشِ يٌ مُ مَنفّ سَوُرِ بَمَ عَ يِ،بٍيمَنُ تْنشُمَ كَنيِ قَمَ تّمُي نَشّ،سِيٍ سُيِدِ مَ نَشَن بّ.]]></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 شَ سٌقَلٍ شِرِ مَ وّنِ بِلِ نَن نَ،عَ شَ سٌقَلٍ يْرّ شِرِ مَ وّنِ بِلِ قَنيِ نَن نَ.عَ شَ دٌنمَ نُن عَ شَ شِنبٍلِ دٌنمَ شَمَ وّنِ يٍ نَن نَ.]]></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يَ مَحِنفِشِ عَلْ وّنِ،عَ حِنيِ قِيشّ عَلْ شِحّ.]]></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سَبُلٌن قَمَ سَبَتِدٍ بَا دّ نّ.عَ قِندِ مَ وَقُ دّ نَن نَ كُنكُييٍ بّ.عَ شَ نَانِنيِ لُمَ نّ سِدْن نَن سّيتِ مَ.]]></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سَكَرِ سّنبّ فبٌ عَلْ سٌقَلٍ،نَشَن عَ سَمَ فْورّ قِرِنيِيٍ تَفِ.]]></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 سَشِ بْشِ نَشَن مَ،يِرٍ قَنيِ نَن عَ رَ.عَ تُنكِ قٍلٍنمَ نّ كٌتٍ بُن مَ،عَ لُمَ يَامَرِ نَن بُن مَ.]]></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دَنَ عَ شَ حَمَ يَمَرِ مَ نّ،عَلْ عِسِرَيِلَ بْنسْي ندٍ.]]></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لُمَ نّ عَلْ بْشِمَسٍ كِرَ شْن مَ،عَلْ تَنبَلُنبٍ سَنكِرَ رَ.عَ نَ سٌي تِنفِلِنيِ شِن،سٌي رَفِ بِرَ مَ نّ عَ قَرِ مَ.]]></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لَتَلَ، ﭑ شَشِلِ تِشِ عِ شَ كِسِ 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فَدِ، فٍرٍ سٌي عَ فٍرٍ مَ نّ،كْنْ عَ تَن نَن عٍ رَبٌرٌنمَ عَ تِنفِلِنيِ 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سٍرِ شَ بْشِ قِندِ مَ دَشَمُي قَنيِ يِرٍ نَن نَ،نَشَن قِندِ مَ مَنفّ دَشَمُدٍ 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نَقَتَلِ لُمَ نّ عَلْ شٍلِ فِنّ نَشَن نَ عَ فِقٍ،عَ وْيّن قَنيِيٍ قَلَمَ نّ.]]></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يُسُقُ لُمَ نّ عَلْ سَنسِ بُرّشّ نّينّ،نَشَن بٌفِمَ عَ قَنيِ رَ شُرٍ سّيتِ مَ.عَ سَلٌنيِيٍ تِمَ تّتّ نَن شُن.]]></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مِشِيٍ نَشَ فٍرٍ فِرِ عَ مَ،عٍ نَشَ شَلِ وٌلِ عَ مَ فٍرٍ رَ.]]></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كْنْ عَ شَ شَلِ سّنبّ فبٌ،عَ بّلّشّ قَن شْرْشْيَشُبَ مَرِفِ عَلَ سّنبّ كَنيِ سَابُي رَ،نَشَن قِندِشِ عِسِرَيِلَ كَنتَمَ رَ،نَشَن لُشِ عَلْ قَنيٍ.]]></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 بَبَ مَرِفِ عَلَ قَمَ عِ مَلِدٍ.عَلَ سّنبّ كَنيِ بَرَكّ سَمَ نّ عِ شَ قٍ.عَ كٌورٍ بَرَكّ قِمَ نّ عِ مَ،عَ بْشِ بَرَكّ قِ عِ مَ،عَ دِبَرِ بَرَكّ رَفِرِ عِ مَ.]]></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عِ بَبَ شَ دُبّ دَنفِ بَلٌي نُن سٍ قَنيِ بِرِن نَ،نَشَن كٍلِمَ فٍيَ قَرِ،فٍيَ نَشَن تِشِ كَقِ دُنِحَ قْلّ.نَ بَرَكّ بِرِن شَ لُ يُسُقُ مَ،نَشَن قِندِ عَ نفَشَكٍرٍنيِيٍ شَ مَنفّ رَ.]]></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بُنيَمِن لُمَ نّ عَلْ وُلَءِ بَرٍ شَاحّ.عَ سُبٍ قَشَمَ فّيسّفّ،عَ عَ دْنشْي دٌن نُنمَرٍ.»]]></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عِسِرَيِلَ بْنسْي قُ نُن قِرِنيِيٍ نَن نَ كِ، عَ نُن دُبّ عٍ بَبَ نَشَن نَبَشِ كَنكَن بّ.]]></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نَ دُبّ دَنفِ شَنبِ، يَشُبَ نَشَ عَ حُنفُ عَ شَ دِيٍ مَ، عَ قَلَقٍ رَ، «ﭑ قَ سِفَقٍ ﭑ بٍنبَ قَشَشِيٍ نَن يِرٍ. ﭑ نَ قَشَ، وٌ ﭑ نَفَتَ ﭑ بٍنبَيٍ رَفَتَدٍ، فَبُرِ نَشَن نَ عٍقٍرٌن شِتِكَ شَ شّ يِرٍ،]]></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مَكِثٍلَ شّ قْنمّ رَ، مَمِرٍ قّ مَ، كَنَان بْشِ مَ. عِبُرَهِمَ نَ شّ سَرَشِ عٍقٍرٌن شِتِكَ نَن مَ، عَلَكٌ نَ شَ قِندِ عَ شَ مِشِ رَفَتَدٍ رَ.]]></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عِبُرَهِمَ رَفَتَشِ مّننِ نّ، عَ نُن عَ شَ فِنّ سَرَ. عِسِيَفَ قَن نَفَتَشِ مّننِ نّ عَ نُن عَ شَ فِنّ رٍبٍكَ. ﭑ تَن قَن لٍيَ رَفَتَشِ مّننِ نّ.]]></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نَ شّ نُن نَ قْنمّ نَشَن نَ نَا، عٍ سَرَشِ شِتِكَيٍ نَن مَ.»]]></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يَشُبَ تٌ بَرَ فّ عَ شَ وْيّنيِ مَسٍندٍ عَ شَ دِيٍ بّ، عَ نَشَ عَ سَ سَدٍ مَ، عَ قَ لَاشِرَ، عَ عَ بٍنبَيٍ لِ عَلِفِيَمَ.]]></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2">
  <a:themeElements>
    <a:clrScheme name="Theme1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2026-10-19T10:52:41Z</dcterms:created>
  <dcterms:modified xsi:type="dcterms:W3CDTF">2026-10-19T10:52:41Z</dcterms:modified>
  <dc:title>Bible.com.au: قْلّ 49:1-33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