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دَ، عِ شُنيَيٍ عِ تَن نَن تَنتُمَ.عِ قَمَ نّ شُتُ سْتْدٍ عِ يَشُييٍ مَ.عِ بَبَ شَ دِ شّمّيٍ مَفٌرٌ مَ 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دَ، يّتّ يْرّ نَن لَنشِ عِ مَ.ﭑ مَ دِ، عِ بَلٌمَ سُبٍ نَن شُن نَ.عِ شِنبِيٍ كُنتَنمَ نّ عَلْ يّتّ.ندٍ نْمَ سُو سَدٍ عَ شَ عِ رَكٍ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سَوُرِ قَمَ لُدٍ يُدَ بْنسْي نَن يِ.مِشِ يٌ مُ مَنفّ سَوُرِ بَمَ عَ يِ،بٍيمَنُ تْنشُمَ كَنيِ قَمَ تّمُي نَشّ،سِيٍ سُيِدِ مَ نَشَ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سٌقَلٍ شِرِ مَ وّنِ بِلِ نَن نَ،عَ شَ سٌقَلٍ يْرّ شِرِ مَ وّنِ بِلِ قَنيِ نَن نَ.عَ شَ دٌنمَ نُن عَ شَ شِنبٍلِ دٌنمَ شَمَ وّنِ يٍ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يَ مَحِنفِشِ عَلْ وّنِ،عَ حِنيِ قِيشّ عَلْ شِحّ.]]></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بُلٌن قَمَ سَبَتِدٍ بَا دّ نّ.عَ قِندِ مَ وَقُ دّ نَن نَ كُنكُييٍ بّ.عَ شَ نَانِنيِ لُمَ نّ سِدْن نَن سّيتِ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كَرِ سّنبّ فبٌ عَلْ سٌقَلٍ،نَشَن عَ سَمَ فْورّ قِرِنيِيٍ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شِ بْشِ نَشَن مَ،يِرٍ قَنيِ نَن عَ رَ.عَ تُنكِ قٍلٍنمَ نّ كٌتٍ بُن مَ،عَ لُمَ يَامَرِ نَن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نَ عَ شَ حَمَ يَمَرِ مَ نّ،عَلْ عِسِرَيِلَ بْنسْي 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لُمَ نّ عَلْ بْشِمَسٍ كِرَ شْن مَ،عَلْ تَنبَلُنبٍ سَنكِرَ رَ.عَ نَ سٌي تِنفِلِنيِ شِن،سٌي رَفِ بِرَ مَ نّ عَ قَ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شَ دُبَ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ﭑ شَشِلِ تِشِ عِ شَ كِ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دِ، فٍرٍ سٌي عَ فٍرٍ مَ نّ،كْنْ عَ تَن نَن عٍ رَبٌرٌنمَ عَ تِنفِلِ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 شَ بْشِ قِندِ مَ دَشَمُي قَنيِ يِرٍ نَن نَ،نَشَن قِندِ مَ مَنفّ دَشَمُ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قَتَلِ لُمَ نّ عَلْ شٍلِ فِنّ نَشَن نَ عَ فِقٍ،عَ وْيّن قَنيِيٍ قَلَ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سُقُ لُمَ نّ عَلْ سَنسِ بُرّشّ نّينّ،نَشَن بٌفِمَ عَ قَنيِ رَ شُرٍ سّيتِ مَ.عَ سَلٌنيِيٍ تِمَ تّتّ نَن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يٍ نَشَ فٍرٍ فِرِ عَ مَ،عٍ نَشَ شَلِ وٌلِ عَ مَ فٍرٍ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عَ شَ شَلِ سّنبّ فبٌ،عَ بّلّشّ قَن شْرْشْيَشُبَ مَرِفِ عَلَ سّنبّ كَنيِ سَابُي رَ،نَشَن قِندِشِ عِسِرَيِلَ كَنتَمَ رَ،نَشَن لُشِ عَلْ قَ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بَبَ مَرِفِ عَلَ قَمَ عِ مَلِدٍ.عَلَ سّنبّ كَنيِ بَرَكّ سَمَ نّ عِ شَ قٍ.عَ كٌورٍ بَرَكّ قِمَ نّ عِ مَ،عَ بْشِ بَرَكّ قِ عِ مَ،عَ دِبَرِ بَرَكّ رَفِرِ عِ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بَبَ شَ دُبّ دَنفِ بَلٌي نُن سٍ قَنيِ بِرِن نَ،نَشَن كٍلِمَ فٍيَ قَرِ،فٍيَ نَشَن تِشِ كَقِ دُنِحَ قْلّ.نَ بَرَكّ بِرِن شَ لُ يُسُقُ مَ،نَشَن قِندِ عَ نفَشَكٍرٍنيِيٍ شَ مَنفّ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نيَمِن لُمَ نّ عَلْ وُلَءِ بَرٍ شَاحّ.عَ سُبٍ قَشَمَ فّيسّفّ،عَ عَ دْنشْي دٌن نُنمَ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نَشَ عَ شَ دِيٍ شِلِ، عَ نَشَ عَ قَلَ عٍ بّ، «وٌ شَ وٌ مَلَن، ﭑ شَ قٍ قَلَ نَشَن قَمَ رَبَدٍ وٌ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 بْنسْي قُ نُن قِرِنيِيٍ نَن نَ كِ، عَ نُن دُبّ عٍ بَبَ نَشَن نَبَشِ كَنكَن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دُبّ دَنفِ شَنبِ، يَشُبَ نَشَ عَ حُنفُ عَ شَ دِيٍ مَ، عَ قَلَقٍ رَ، «ﭑ قَ سِفَقٍ ﭑ بٍنبَ قَشَشِيٍ نَن يِرٍ. ﭑ نَ قَشَ، وٌ ﭑ نَفَتَ ﭑ بٍنبَيٍ رَفَتَدٍ، فَبُرِ نَشَن نَ عٍقٍرٌن شِتِكَ شَ شّ يِ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كِثٍلَ شّ قْنمّ رَ، مَمِرٍ قّ مَ، كَنَان بْشِ مَ. عِبُرَهِمَ نَ شّ سَرَشِ عٍقٍرٌن شِتِكَ نَن مَ، عَلَكٌ نَ شَ قِندِ عَ شَ مِشِ رَفَتَدٍ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بُرَهِمَ رَفَتَشِ مّننِ نّ، عَ نُن عَ شَ فِنّ سَرَ. عِسِيَفَ قَن نَفَتَشِ مّننِ نّ عَ نُن عَ شَ فِنّ رٍبٍكَ. ﭑ تَن قَن لٍيَ رَفَتَشِ مّ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شّ نُن نَ قْنمّ نَشَن نَ نَا، عٍ سَرَشِ شِتِكَيٍ نَ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شُبَ تٌ بَرَ فّ عَ شَ وْيّنيِ مَسٍندٍ عَ شَ دِيٍ بّ، عَ نَشَ عَ سَ سَدٍ مَ، عَ قَ لَاشِرَ، عَ عَ بٍنبَيٍ لِ عَلِفِيَ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شُبَ شَ دِيٍ، وٌ قَ بٍ،وٌ شَ وٌ تُلِ مَتِ وٌ بَبَ عِسِرَيِ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رُبٍن، عِ تَن، ﭑ مَ دِ سِنفٍ،عِ تَن نَن نَ ﭑ مَ قٌنِكٍ دِ رَ.عِ بَرَ قِندِ قِسَمَنتٍ رَ لَسِرِيَ كُي.عِ سّنبّ دَنفِ بِ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 تٌ قِندِ شُرُتَرٍ نَن نَ،عَلْ يٍ نَشَن سُسُمَ،عِ مُ قِسَمَنتٍيَ سْتْمَ سْنْن،بَرِ مَ عِ بَرَ عِ سَ عِ بَبَ شَ سَدٍ مَ عَ نُن عِ نَندٍن.نَ بَرَ قِندِ سّنِيّنتَرٍحَ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يْن نُن لٍوِ قِندِشِ نفَشَكٍرٍنمَيٍ نَن نَ.سَنتِدّفّمَ نَن نَ عٍ شَ فٍرٍ سٌسٍ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سٌمَ عٍ شَ قٍقٍ يَ مَ،ﭑ مُ تِنمَ دْشْدٍ عٍ شَ مَلَنيِ،بَرِ مَ عٍ شَ بْحّتٍ كُي عٍ بَرَ شّمّيٍ قَشَ،عٍ شَ كَلَبَنتٍحَ كُي عٍ بَرَ تُورَيٍ مَشْنْ قُقَ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رَ عٍ شَ بْحّتٍ دَنكَ،بَرِ مَ فٍرٍفِرِيٍ نَن عٍ رَ.عٍ نَشَن نَبَمَ، ﭑ بَرَ نَ دَنكَ،بَرِ مَ عٍ يَ عِشَرَ.عٍ بْنسْي مُ لُمَ يِرٍ كٍرٍن يَشُبَ شْنيِ،ﭑ عٍ رَيٍنسٍنمَ نّ عِسِرَيِلَ بْشِ مَ.]]></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2026-06-15T08:07:42Z</dcterms:created>
  <dcterms:modified xsi:type="dcterms:W3CDTF">2026-06-15T08:07:42Z</dcterms:modified>
  <dc:title>Bible.com.au: قْلّ 49:1-33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