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4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رَيِلَ نَشَ يُسُقُ شَ دِيٍ مَتٌ، عَ قَ عَ قَلَ، «ندٍيٍ يٍ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سُقُ نَشَ عَ بَبَ يَابِ، «ﭑ مَ دِ شّمّيٍ نَ عٍ رَ عَلَ نَشٍيٍ قِشِ ﭑ مَ بٍ.» عِسِرَيِلَ نَشَ عَ قَلَ، «عِ شَ عٍ مَسٌ ﭑ نَ، عَلَكٌ ﭑ شَ دُبَ عٍ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شُبَ نُ بَرَ فّ قٌرِدٍ، عَ يَيٍ مُ نُ سٍيٍ عِفبّمَ سْنْن. يُسُقُ تٌ عَ شَ دِيٍ مَسٌ عَ رَ، عِسِرَيِلَ نَشَ عٍ مَسُنبُ، عَ قِندِفِلِن عٍ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رَيِلَ نَشَ عَ قَلَ يُسُقُ بّ، «ﭑ مُ نُ لَشِ عَ رَ، شَ ﭑ عِ يَتَفِ تٌمَ سْنْن، كْنْ عَلَ بَرَ عَ رَفِرِ ﭑ بَرَ عِ شَ دِيٍ قَن 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سُقُ نَشَ عَ شَ دِيٍ تٌنفٌ عَ بَبَ سَن مَ، عَ قَ عَ رَقٍلٍن بْشِ قَ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دَنفِ شَنبِ، يُسُقُ نَشَ عَ شَ دِ قِرِنيِيٍ تٌنفٌ عٍ بّلّشّ مَ. عَ نَشَ عٍقِرَ مِ سُشُ عَ يِرٍقَنيِ بّلّشّ رَ، عِسِرَيِلَ كْولَ مَبِرِ. عَ نَشَ مَنَسِ سُشُ عَ كْولَ بّلّشّ رَ، عِسِرَيِلَ يِرٍقَنيِ مَبِرِ. عَ نَشَ عٍ مَسٌ عَ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يَشُبَ نَشَ عَ يِرٍقَنيِ بّلّشّ سَ عٍقِرَ مِ شُنيِ قَرِ نَشَن نَ دِ مّدِ رَ. عَ نَشَ عَ كْولَ بّلّشّ سَ مَنَسِ شُنيِ قَرِ نَشَن نَ دِ سِنفٍ رَ. عَ نُ عَ كٌلٌن عَ نُ قٍ نَشَن نَبَمَ عَ بّلّشّ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دُبَ يُسُقُ بّ، عَ قَ عَ قَلَ،«عَلَ، ﭑ بٍنبَيٍ عِبُرَهِمَ نُن عِسِيَفَ حّرّ نَشَن يَ شْرِ،عَلَ نَشَن نَ ﭑ كَنتَمَ رَ، كَقِ ﭑ بَرِ لْشْي هَن 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 نَشَن مَلٍكّ شّيشِ ﭑ نَتَنفَدٍ قٍ شْرْشْي مَ،عَ شَ بَرَكّ سَ يِ دِ مّيٍ شَ قٍ.مِشِيٍ شَ عٍ شِلِ ﭑ شِلِ رَ،عٍ شَ عٍ شِلِ ﭑ بٍنبَيٍ عِبُرَهِمَ نُن عِسِيَفَ شِلِ رَ.عٍ بْنسْي شَ وُيَ عَ فبٍفبٍ رَ دُنِحَ.»]]></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سُقُ نَشَ عَ تٌ عَ بَبَ بَرَ عَ يِرٍقَنيِ بّلّشّ سَ عٍقِرَ مِ شُنيِ مَ. نَ قٍ مُ رَقَنشِ عَ مَ. عَ نَشَ عَ بَبَ بّلّشّ سُشُ، عَ بَ عٍقِرَ مِ شُنيِ مَ، عَ قَ عَ سَ مَنَسِ شُن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سُقُ شَ دِيٍ مَنَسِ نُن عٍقِرَ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سُقُ نَشَ عَ قَلَ عَ بَبَ بّ، «ﭑ بَبَ، نَ كِ شَ مُ عَ رَ، بَرِ مَ يِ نَن نَ قٌرِ رَ. عِ يِرٍقَنيِ بّلّشّ سَمَ يِ نَن شُن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بَبَ نَشَ تٌندِ، عَ قَ عَ قَلَ، «ﭑ مَ دِ، ﭑ عَ كٌلٌن، ﭑ عَ كٌلٌن. عَ قَن قَمَ قِندِدٍ بْنسْي وُيَشِ كَنيِ نَن نَ. عَ قَن فبٌمَ نّ، كْنْ عَ شُنيَ نَن قَمَ فبٌدٍ دَنفِقٍ عَ رَ. عَ شُنيَ بْنسْي قِندِ مَ نّ سِ وُيَشِ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دُبَ عٍ بّ نَ لْشْي، عَ قَ عَ قَلَ، «عِسِرَيِلَكَيٍ دُبَ رَبَمَ وٌ شِلِيٍ نَن نَ. عٍ قَمَ عَ قَلَدٍ، ‹عَلَ شَ عِ لُ عَلْ عٍقِرَ مِ نُن مَنَسِ.›» نَ كُي عَ نَشَ عٍقِرَ مِ تِ يَرٍ مَنَسِ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 نَشَ عَ قَلَ يُسُقُ بّ، «عِ بَرَ عَ تٌ، عَ فبٍ مُ لُشِ ﭑ شَ لَاشِرَ، كْنْ عَلَ تِمَ نّ عِ قَنفَ رَ، عَ قَ عِ رَفبِلٍن عِ بٍنبَيٍ شَ بْشِ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قَمَ كّ قِدٍ عِ مَ دَنفِ عِ تَارَيٍ رَ. ﭑ بْشِ نَشَن نَسُشُ عَمٌرِكَيٍ يِ رَ ﭑ مَ سَنتِدّفّمَ نُن ﭑ مَ شَلِ سَابُي رَ، ﭑ بَرَ نَ قَن سَ عِ كّ قَ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قٍ بِرِن تٌ بَرَ دَنفِ، عٍ نَشَ عَ قَلَ يُسُقُ بّ، «عِ بَبَ مُ يَلَنشِ.» يُسُقُ نَشَ سِفَ عَ بَبَ يِرٍ، عَ نُن عَ شَ دِ شّمّ قِرِنيِيٍ، مَنَسِ نُن عٍقِرَ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ندٍ نَشَ عَ قَلَ يَشُبَ بّ، «عِ شَ دِ يُسُقُ بَرَ قَ.» عِسِرَيِلَ نَشَ سّنبّ رَبَ، عَ كٍلِ، عَ دْشْ سَدٍ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شُبَ نَشَ عَ قَلَ يُسُقُ بّ، «عَلَ سّنبّ كَنيِ مِنِ نّ ﭑ مَ لُسِ كَنَان بْشِ مَ. عَ نَشَ بَرَكّ سَ ﭑ مَ 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 نَشَ عَ قَلَ ﭑ بّ، ‹ﭑ عِ قِندِ مَ دِبَرِ بٍلٍبٍلٍ نَن نَ. ﭑ عِ شَ دِيٍ رَوُيَمَ نّ، هَن عٍ قِندِ حَمَ فبٍفبٍ رَ. ﭑ يِ بْشِ قِمَ نّ عِ بْنسْي مَ، هَلِ عِ دَنفِ شَنبِ، عَ قِندِ عٍ فبٍ رَ هَن دُنِحَ حْ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كْسِ يِ دِ قِرِنيِيٍ، عِ نَشٍيٍ بَرِشِ مِسِرَ بٍينُن ﭑ تَن شَ قَ، ﭑ بَرَ عٍ قِندِ ﭑ مَ دِيٍ رَ. عٍقِرَ مِ نُن مَنَسِ قِندِ مَ ﭑ تَن نَن فبٍ رَ، عَلْ رُبٍن نُن سِمٍيْ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عِ دِ نَشٍيٍ بَرِ مَ يٍيٍ شَنبِ رَ، عِ فبٍ لَنشِ نٍيٍ نَن مَ. عٍ قَمَ لُدٍ عٍ تَارَيٍ نَن بُن مَ عٍ كّ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تٌ كٍلِ ثَدَن، رَشٍلٍ نَشَ قَشَ ﭑ يِ رَ كِرَ شْن كَنَان بْشِ مَ. عَ حْندٍ مُ نُ مَكُيَ عٍقَرَتَ رَ. ﭑ نَشَ عَ رَفَتَ مّننِ، عٍقَرَتَ كِرَ رَ، دّننَشّ شِلِ بّتّلّيمُ.»]]></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2026-08-15T13:58:59Z</dcterms:created>
  <dcterms:modified xsi:type="dcterms:W3CDTF">2026-08-15T13:58:59Z</dcterms:modified>
  <dc:title>Bible.com.au: قْلّ 48:1-22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