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6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رَيِلَ شَ دِيٍ شِلِ نَن يَ نَشٍيٍ سِفَ مِسِرَ.يَشُبَ نُن عَ شَ دِ شّمّيٍ شَ تَرُشُي نَن يَ؛يَشُبَ شَ دِ سِنفٍ لَنشِ رُبٍن نَ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رُبٍن شَ دِيٍ نَن يَ؛هَنٌكِ، ثَلُ، هٍسٍرٌن، نُن كَرِ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مٍيْن شَ دِيٍ نَن يَ؛يٍمُوٍلِ، يَمِن، عٌهَدِ، يَكِن، سٌشَرَ، نُن سٌلِ.سٌلِ قِندِ كَنَان فِنّ شَ دِ نَ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لٍوِ شَ دِيٍ نَن يَ؛فٍرِ سٌن، كٌهَتَ، نُن مٍرَ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دَ شَ دِيٍ نَن يَ؛عٍرِ، عٌنَن، سٍلَهَ، ثٍرٍ سِ، نُن سٍرَ.كْنْ عٍرِ نُن عٌنَن قَشَ كَنَان بْشِ نَن مَ.ثٍرٍ سِ شَ دِيٍ قِندِ هٍسٍرٌن نُن هَمُلِ نَ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كَرِ شَ دِيٍ نَن يَ؛تٌلَ، ثُوَ، يَسُبُ، نُن سِمِرٌ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بُلٌن شَ دِيٍ نَن يَ؛سٍرٍدِ، عٍلٌن، نُن يَشَلٍيلِ.]]></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يٍ نَن نَ كِ، لٍيَ نَشٍيٍ بَرِ يَشُبَ بّ ثَدَن عَرَ مِ.عَ مَن نَشَ عَ شَ دِ فِنّ دِنَ بَرِ نَا.عَ شَ دِ شّمّيٍ نُن دِ فِنّيٍكْنتِ بِرِن نَلَنشِ مِشِ تٌنفٌ سَشَن عَ نُن سَشَ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فَدِ شَ دِيٍ نَن يَ؛سٍقٌن، هَفِ، سُنِ، عٍسِبٌن، عٍرِ، عَرٌدِ، نُن عَرٍ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رِ شَ دِيٍ نَن يَ؛يِمِنَ، يِسِوَ، يِسِوِ، بٍرِيَ،عَ نُن عٍ شُنيَ فِنّمَ سٍرَ.بٍرِيَ شَ دِيٍ قِندِ هٍبٍرِ نُن مَلَكِيٍلِ نَ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شُبَ سِفَقٍ مِسِ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دِيٍ نَن نَ كِ، سِلِثَ نَشٍيٍ بَرِ يَشُبَ بّ.عٍ بِرِن نَلَنشِ مِشِ قُ نُن سٍننِ.لَبَن نُ بَرَ سِلِثَ سٌ عَ شَ دِ فِنّ لٍيَ 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شُبَ شَ فِنّ رَشٍلٍ شَ دِيٍ نَن يَ؛يُسُقُ نُن بُنيَمِ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نَ نَشَ دِ قِرِن سْتْ يُسُقُ بّ مِسِرَ بْشِ مَ؛مَنَسِ نُن عٍقِرَ مِ.عَسَنَ نَن لَنشِ عٌن سّرّشّدُبّ ثٌتِقَرِ شَ دِ فِنّ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نيَمِن شَ دِيٍ نَن يَ؛بٍلَ، بٍكٍرِ، عَسِبٍلِ، فٍرَ، نَامَن،عٍكِ، رٌ سِ، شُثِمِ، مُثِمِ، نُن عَرَ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دِيٍ نَن نَ كِ، رَشٍلٍ نَشٍيٍ بَرِ يَشُبَ بّ.عٍ بِرِن نَلَنشِ مِشِ قُ نُن نَا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دَنَ شَ دِ نَن يَ؛شُسِ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قَتَلِ شَ دِيٍ نَن يَ؛يَشَسٍيلِ، فُنِ، يٍسٍرِ، نُن سِلٍ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دِيٍ نَن نَ كِ، بِلَ نَشٍيٍ بَرِ يَشُبَ بّ.عٍ بِرِن نَلَنشِ مِشِ سٌلٌقٍرٍ.لَبَن نُ بَرَ بِلَ سٌ عَ شَ دِ فِنّ رَشٍلٍ 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يَشُبَ نُن مِشِ نَشٍيٍ بِرِن سِفَ مِسِرَ،عَ بْنسْي بِرِن نَلَنشِ مِشِ تٌنفٌ سٍننِ نُن سٍننِ،بَقٍ عَ شَ دِيٍ شَ فِنّ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سُقُ دِ شّمّ قِرِن نَن بَرِ مِسِرَ.يَشُبَ شَبِلّ نَشَن سِفَ مِسِرَ بْشِ مَ،عٍ كْنتِ بِرِن نَلَنشِ مِشِ تٌنفٌ سٌلٌقٍ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شُبَ نَشَ عَ هَرِفٍ بِرِن شَنِن عَ شُن مَ. عَ تٌ بٍرِ سٍيبَ لِ، عَ نَشَ سّرّشّ بَ عَ بَبَ عِسِيَفَ مَرِفِ عَلَتَلَ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يَشُبَ نَشَ يُدَ شّي عَ يَ رَ يُسُقُ شْن مَ، عَلَكٌ عَ شَ كِرَ يَءِلَن عٍ بّ سِفَقٍ رَ فٌسٍن. عٍ تٌ سٌ فٌسٍن بْشِ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يُسُقُ نَشَ عَ فِسٍ تٌنفٌ، عَ نَشَ سِفَ عَ بَبَ عِسِرَيِلَ رَلَندٍ نَا. عَ تٌ عَ لِ، عَ نَشَ قِندِفِلِن عَ مَ، عَ نُ قَ وَ رَ عَ شْنكُ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سِرَيِلَ نَشَ عَ قَلَ يُسُقُ بّ، «هَلِ ﭑ قَشَ قَ، ﭑ بْحّ بَرَ سَ بَرِ مَ ﭑ بَرَ عِ يَتَفِ تٌ، عِ مَن نَ حّنفِقٍ.»]]></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سُقُ نَشَ عَ قَلَ عَ تَارَيٍ بّ، عَ نُن عَ بَبَ شَ دٍنبَيَ، «ﭑ شَ سِفَ، ﭑ شَ سَ عَ قَلَ مِسِرَ مَنفّ بّ، ‹ﭑ تَارَيٍ نُن ﭑ بَبَ شَ دٍنبَيَ نَشٍيٍ نُ سَبَتِشِ كَنَان بْشِ مَ، عٍ بِرِن بَرَ قَ ﭑ يِ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يِ مِشِيٍ فْورّ كَنيِيٍ نَن عٍ رَ. عٍ شُرُ سٍيٍ نَن دّ مَدٌنمَ. عٍ بَرَ قَ عٍ شَ فْورّيٍ رَ، سِيٍ، يّشّييٍ، نِنفٍيٍ، نُن عٍ هَرِفٍ بِرِ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سِرَ مَنفّ نَ وٌ شِلِ تّمُي نَشّ، عَ وٌ مَشْرِنمَ نّ وٌ شَ وَلِ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شَ عَ يَابِ، ‹مُشُ تَن عِ شَ كٌنيِيٍ قِندِشِ شُرُ سٍ مَشُرِيٍ نَن نَ، كَبِ مُشُ دِ مّدِ تّمُي هَن يَكْسِ، عَلْ مُشُ بٍنبَيٍ نُ عَ رَبَمَ كِ نَشّ.› نَ كُي وٌ قَمَ لُدٍ فٌسٍن بْشِ نَن مَ، بَرِ مَ شُرُ سٍ دّ مَدٌنيِيٍ رَحَاشُ مِسِرَكَيٍ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 نَشَ عِسِرَيِلَ شِلِ شِيٍ كُي، «يَشُبَ، يَشُبَ.» عِسِرَيِلَ نَشَ عَ رَتِن، «ﭑ تَن نَن 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 نَشَ عَ مَسٍن عَ بّ، «ﭑ تَن نَن نَ عَلَ رَ، عِ بَبَ مَرِفِ عَلَ. هَلِ عِ مُ فَاشُ سِفَقٍ رَ مِسِرَ، بَرِ مَ ﭑ عِ قِندِ مَ سِ بٍلٍبٍلٍ نَ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ن بِرِن نَن سِفَمَ مِسِرَ، ﭑ تَن نَن مَن قَمَ عِ رَفبِلٍندٍ بٍ. يُسُقُ يَتِ نَن قَمَ عِ يَيٍ رَفَلِدٍ عِ حْن تّمُ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يَشُبَ نَشَ كٍلِ بٍرِ سٍيبَ. عِسِرَيِلَ شَ دِيٍ نَشَ عٍ بَبَ يَشُبَ، عٍ شَ دِيٍ، عَ نُن عٍ شَ فِنّيٍ بَكِ فِسٍيٍ كُي، مِسِرَ مَنفّ نَشٍيٍ رَ سَن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شَ شُرُ سٍيٍ تٌنفٌ، عَ نُن عٍ سٍ نَشَن بِرِن سْتْ كَنَان بْشِ مَ. يَشُبَ نَشَ سِفَ مِسِرَ عَ نُن عَ بْنسْي بِرِ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 شَ دِيٍ نُن عَ شَ مَمَدِيٍ بِرِن شَنِن عَ شُن مَ. عَ نَشَ سِفَ عَ تَن نُن عَ بْنسْي بِرِن.]]></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2026-06-09T21:28:12Z</dcterms:created>
  <dcterms:modified xsi:type="dcterms:W3CDTF">2026-06-09T21:28:12Z</dcterms:modified>
  <dc:title>Bible.com.au: قْلّ 46:1-34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