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سُقُ نَشَ عَ تَارَيٍ كٌلٌن، كْنْ عٍ تَن مُ كٌلٌن سْتْ عَ شَ قٍ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سُقُ نَشَ رَتُ عَ شَ شِيٍ مَ، عَ نَشَن سَ عَ تَارَيٍ شَ قٍ رَ. عَ نَشَ عَ قَلَ عٍ بّ، «بْشِ رَبّنيِيٍ نَن نَ وٌ رَ. وٌ قَشِ يِ بْشِ كٌبِدٍيٍ نَن كٌلٌ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يَابِ، «عَدٍ. مَنفّ، مُشُ قَشِ دٌنسٍ نَ تُن سَرَ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بِرِن، شّمّ كٍرٍن شَ دِيٍ نَن لَنشِ مُشُ مَ. مِشِ مَتِنشِنشِيٍ نَن نَ مُشُ رَ. مُشُ نَ عِ شَ يَامَرِ بُن مَ، مُشُ مُ قِندِشِ بْشِ رَبّنيِيٍ 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سُقُ نَشَ عَ قَلَ عٍ بّ، «وُلٍ نَ عَ رَ. وٌ قَشِ بْشِ كٌبِدٍيٍ نَن قٍ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يَابِ، «مُشُ تَن لُشِ عَلْ عِ شَ كٌنيِيٍ. مُشُ دِ قُ نُن قِرِن نَن عَ رَ. مِشِ كٍرٍن مَ دِيٍ نَن نَ مُشُ بِرِن نَ كَنَان بْشِ مَ. مُشُ بِرِن شُنيَ نَ مُشُ بَبَ يِرٍ، دِ كٍرٍن تَن بَرَ لَاشِ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نَشَ عَ قَلَ عٍ بّ، «ﭑ عَ كٌلٌن عَ بْشِ رَبّنيِيٍ نَن نَ وٌ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وٌ مَتٌمَ يِ نَن مَ. مِسِرَ مَنفّ شِلِ رَ، وٌ مُ كٍلِمَ بٍ دَنمِ وٌ شُنيَ مُ 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شِ ندٍ شّي وٌ يَ مَ عَ شَ سَ قَ وٌ شُنيَ رَ. وٌ تَن دْنشْييٍ سٌمَ فٍيلِ نّ. ﭑ قَمَ وٌ شَ وْيّنيِ مَتٌدٍ، ﭑ شَ عَ كٌلٌن شَ وٌ نْندِ قَلَمَ، شَ نَ مُ مِسِرَ مَنفّ شِلِ رَ، بْشِ رَبّنيِيٍ نَن نَ وٌ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بِرِن مَكَنكَن هَن شِ سَ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شَ دِيٍ سِفَقٍ مِ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سَشَن لْشْي، يُسُقُ نَشَ عَ قَلَ عٍ بّ، «شَ وٌ بَرَ ﭑ شُي سُشُ، وٌ مُ قَشَمَ، بَرِ مَ ﭑ فَاشُمَ عَلَ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مِشِ مَتِنشِنشِيٍ نَن وٌ رَ، وٌ مِشِ كٍرٍن لُ فٍيلِ كُي، بٌورٍيٍ شَ دٌنسٍ شَنِن وٌ شَ دٍنبَيَيٍ شْن مَ، بَرِ مَ عٍ نَ تْورّ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قَ وٌ شُنيَ رَ ﭑ شْن مَ عَلَكٌ ﭑ شَ عَ كٌلٌن شَ نْندِ قَلّيٍ نَن وٌ رَ، نَ نَن عَ تٌمَ وٌ مُ قَشَ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عٍ نُ قَ عَ قَلَ عٍ بٌورٍ بّ، «عِيٌ وٌن تَن نَن يَتِ قْشِ نَ وٌن يّتّ مَ، بَرِ مَ وٌن نَ وٌن شُنيَ شَ يَمَحْشُنيِ تٌ نّ. عَ نَشَ وٌن مَيَندِ، كْنْ وٌن حَن مُ عَ دَنشُن. نَ قٍ نَن عَ تٌشِ وٌن نَ يِ تْورّ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رُبٍن تٌ وْيّنيِ تٌنفٌ، عَ نَشَ عَ قَلَ عٍ بّ، «ﭑ نَ عَ قَلَ نّ وٌ بّ، وٌ نَشَ فبَلٌي قٍ رَبَ نَ دِ مّدِ رَ. كْنْ وٌ مُ تِن وٌ تُلِ مَتِدٍ ﭑ نَ. يَكْسِ عَ هَاكّ نَن وٌن بْنبْقٍ يِ 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نُ عَ كٌلٌنشِ عَ يُسُقُ عٍ شَ شُي مّمَ، بَرِ مَ شُي مَدَنفِ نُ نَ عٍ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سُقُ نَشَ عَ مَكُيَ عٍ رَ، عَ نُ قَ وَ. نَ دَنفِ شَنبِ، عَ نَشَ قَ وْيّندٍ عٍ بّ. عَ نَشَ سِمٍيْن تٌنفٌ عٍ يَ مَ، عَ عَ سَ فٍيلِ عٍ يَ شْ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سُقُ نَشَ يَامَرِ قِ عَ شَ وَلِكّيٍ مَ، عٍ شَ عٍ شَ بّكِيٍ رَقٍ دٌنسٍ شْرِ رَ، عٍ شَ عٍ شَ كْبِرِ قَن سَ كَنكَن شَ بّكِيٍ كُي عَ نُن عٍ قَندّ. نَ نَشَ رَبَ عٍ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يُسُقُ شَ تَارَيٍ نَشَ عٍ شَ مّنفِ كٌتٍ سَ سٌقَلٍيٍ قَرِ، عٍ نَشَ سِفَ.]]></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شِدٍ لِ، كٍرٍن نَشَ عَ شَ بّكِ رَبِ عَلَكٌ عَ شَ دٌنسٍ شْرِ سٌ عَ شَ سٌقَلٍ يِ رَ. عَ نَشَ عَ شَ كْبِرِ تٌ عَ شَ بّكِ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تٌ بَرَ عَ مّ عَ مّنفِ نَ مِسِرَ، عَ نَشَ عَ قَلَ عَ شَ دِيٍ بّ، «وٌ دْشْشِ مُن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قَلَ عَ تَارَيٍ بّ، «عٍ بَرَ ﭑ مَ كْبِرِ رَفبِلٍن ﭑ مَ. عَ تَن نَن نَ ﭑ مَ بّكِ كُي يِ كِ.» عٍ بْحّيٍ نَشَ مِنِ. عٍ نُ قَ عٍ بٌورٍ مَشْرِن كْنتْقِلِ كُي، «عَلَ مُنسٍ رَبَشِ وٌن نَ يِ 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 سٌ عٍ بَبَ يَشُبَ يِرٍ كَنَان بْشِ مَ، عٍ نَشَ نَ بِرِن دّنتّفّ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عَ قَلَ، «شّمّ نَشَن نَ نَ بْشِ مَنفّ رَ، عَ وْيّنشِ نّ مُشُ بّ عَ شْرْشْي رَ. عَ مَن قَ مُشُ قِندِ مِشِيٍ رَ نَشٍيٍ قَشِ عَ شَ بْشِ رَبّن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شُ نَشَ عَ قَلَ عَ بّ، ‹مِشِ مَتِنشِنشِيٍ نَن نَ مُشُ رَ، بْشِ رَبّنيِيٍ شَ مُ لَنشِ مُشُ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دِ قُ نُن قِرِن نَ عَ رَ، مُشُ بِرِن بَبَ كٍرٍن. كٍرٍن بَرَ لَاشِرَ، مُشُ شُنيَ نَ مُشُ بَبَ قّ مَ كَنَان بْشِ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شّمّ نَشَن نَ نَ بْشِ مَنفّ رَ، عَ قَلَشِ نّ مُشُ بّ، ‹ﭑ وَ مَ عَ كٌلٌنقٍ نّ شَ مِشِ مَتِنشِنشِيٍ نَن نَ وٌ رَ. وٌ مِشِ كٍرٍن لُ ﭑ يِرٍ بٍ. وٌ مّنفِ شَنِن وٌ شَ مِشِيٍ شْن، بَرِ مَ كَامّ نَ عٍ مَ. وٌ سِ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وٌ مَن شَ قَ وٌ شُنيَ رَ ﭑ شْن مَ. ﭑ قَمَ عَ كٌلٌندٍ نَ نَن مَ مِشِ مَتِنشِنشِيٍ نَن وٌ رَ، بْشِ رَبّنيِيٍ مُ وٌ رَ. نَ تّمُي، ﭑ وٌ شُنيَ سٌمَ وٌ يِ رَ، وٌ مَن قَ يُلّيَ رَبَ ﭑ مَ بْشِ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تٌ عٍ شَ بّكِيٍ عِبَفَن، كَنكَن نَشَ عَ شَ كْبِرِ تٌ عَ شَ بّكِ كُي. عٍ تَن نُن عٍ بَبَ تٌ نَ كْبِرِ تٌ، عٍ بِرِن نَشَ فَا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بَبَ يَشُبَ نَشَ عَ قَلَ عٍ بّ، «وٌ بَرَ ﭑ نَفَن ﭑ مَ دِيٍ رَ. يُسُقُ مُ نَ قَ، سِمٍيْن قَن مُ نَ. وٌ مَن وَشِ بُنيَمِن نَن قَن تٌنفٌقٍ يِ كِ. يِ كٌتٍ بِرِن قِندِشِ ﭑ تَن نَن فبٍ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رُبٍن نَشَ عَ قَلَ عَ بَبَ بّ، «شَ ﭑ مُ بُنيَمِن نَفبِلٍن عِ مَ، عِ شَ ﭑ مَ دِ قِرِنيِيٍ قَشَ. بُنيَمِن سٌ ﭑ يِ رَ، ﭑ مَن قَمَ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بَرَ عَ مّ عَ مّنفِ نَ مِسِرَ. وٌ فٌرٌ، وٌ سَ مّنفِ سَرَ وٌن بّ عَلَكٌ وٌن شَ بَلٌ، وٌن نَشَ قَ قَ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شُبَ نَشَ عَ يَابِ، «وٌ نُن ﭑ مَ دِ بِرِن مُ سِفَمَ، بَرِ مَ عَ تَارَ بَرَ قَشَ، عَ كٍرٍن نَن قَ لُشِ. شَ قٍ ندٍ سَ عَ سْتْ وٌ شَ بِيَاسِ كُي، ﭑ مَ سِمَيَ رَحْنيِ قِندِ مَ ﭑ بّ سُننُنيِ نَن نَ وٌ قْشِ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قُ تَارَ مِشِ قُ نَشَ فٌرٌ دٌنسٍ شْرِ سَرَدٍ مِسِ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شُبَ مُ تِن بُنيَمِن، يُسُقُ شُنيَ، شَ بِرَ عٍ قْشْ رَ. عَ نُ قَ عَ قَلَ، «ﭑ بَرَ فَاشُ قٍ حَاشِ نَشَ قَ عَ سْ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 شَ دِيٍ نَشَ سِفَ مّنفِ سَرَدٍ، عٍ نُن مِشِ فبّتّيٍ رَ نَشٍيٍ قَن نُ وَشِ مّنفِ شْن، بَرِ مَ كَامّ نُ بَرَ دِن كَنَان بْشِ بِ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سُقُ نَن نُ قِندِشِ مَنفّ شُنفبٍ رَ مِسِرَ. عَ تَن نَن نُ مّنفِ سَرَ مَ مِشِ بِرِن مَ. يُسُقُ تَارَيٍ نَشَ قَ، عٍ عٍ يَتَفِ رَقٍلٍن بْشِ مَ عَ يَ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سُقُ تٌ عَ تَارَيٍ تٌ، عَ نَشَ عٍ كٌلٌن، كْنْ عَ نَشَ عَ يّتّ رَ سَن عٍ مَ. عَ نَشَ وْيّن عٍ بّ عَ شْرْشْي رَ، «وٌ كٍلِشِ مِندٍن؟» عٍ نَشَ عَ يَابِ، «مُشُ كٍلِشِ كَنَان بْشِ نَن مَ، قَقٍ دٌنسٍ سَرَدٍ.»]]></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2026-06-15T08:22:50Z</dcterms:created>
  <dcterms:modified xsi:type="dcterms:W3CDTF">2026-06-15T08:22:50Z</dcterms:modified>
  <dc:title>Bible.com.au: قْلّ 42:1-38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