
<file path=[Content_Types].xml><?xml version="1.0" encoding="utf-8"?>
<Types xmlns="http://schemas.openxmlformats.org/package/2006/content-types">
  <Default Extension="rels" ContentType="application/vnd.openxmlformats-package.relationships+xml"/>
  <Default Extension="xml" ContentType="application/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 id="260" r:id="rId7"/>
    <p:sldId id="261" r:id="rId8"/>
    <p:sldId id="262" r:id="rId9"/>
    <p:sldId id="263" r:id="rId10"/>
    <p:sldId id="264" r:id="rId11"/>
    <p:sldId id="265" r:id="rId12"/>
    <p:sldId id="266" r:id="rId13"/>
    <p:sldId id="267" r:id="rId14"/>
    <p:sldId id="268" r:id="rId15"/>
    <p:sldId id="269" r:id="rId16"/>
    <p:sldId id="270" r:id="rId17"/>
    <p:sldId id="271" r:id="rId18"/>
    <p:sldId id="272" r:id="rId19"/>
    <p:sldId id="273" r:id="rId20"/>
    <p:sldId id="274" r:id="rId21"/>
    <p:sldId id="275" r:id="rId22"/>
    <p:sldId id="276" r:id="rId23"/>
    <p:sldId id="277" r:id="rId24"/>
    <p:sldId id="278" r:id="rId25"/>
    <p:sldId id="279" r:id="rId26"/>
    <p:sldId id="280" r:id="rId27"/>
    <p:sldId id="281" r:id="rId28"/>
    <p:sldId id="282" r:id="rId29"/>
    <p:sldId id="283" r:id="rId30"/>
    <p:sldId id="284" r:id="rId31"/>
    <p:sldId id="285" r:id="rId32"/>
    <p:sldId id="286" r:id="rId33"/>
    <p:sldId id="287" r:id="rId34"/>
    <p:sldId id="288" r:id="rId35"/>
    <p:sldId id="289" r:id="rId36"/>
    <p:sldId id="290" r:id="rId37"/>
    <p:sldId id="291" r:id="rId38"/>
    <p:sldId id="292" r:id="rId39"/>
    <p:sldId id="293" r:id="rId40"/>
    <p:sldId id="294" r:id="rId41"/>
    <p:sldId id="295" r:id="rId42"/>
    <p:sldId id="296" r:id="rId43"/>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slide" Target="slides/slide5.xml"/>
  <Relationship Id="rId8" Type="http://schemas.openxmlformats.org/officeDocument/2006/relationships/slide" Target="slides/slide6.xml"/>
  <Relationship Id="rId9" Type="http://schemas.openxmlformats.org/officeDocument/2006/relationships/slide" Target="slides/slide7.xml"/>
  <Relationship Id="rId10" Type="http://schemas.openxmlformats.org/officeDocument/2006/relationships/slide" Target="slides/slide8.xml"/>
  <Relationship Id="rId11" Type="http://schemas.openxmlformats.org/officeDocument/2006/relationships/slide" Target="slides/slide9.xml"/>
  <Relationship Id="rId12" Type="http://schemas.openxmlformats.org/officeDocument/2006/relationships/slide" Target="slides/slide10.xml"/>
  <Relationship Id="rId13" Type="http://schemas.openxmlformats.org/officeDocument/2006/relationships/slide" Target="slides/slide11.xml"/>
  <Relationship Id="rId14" Type="http://schemas.openxmlformats.org/officeDocument/2006/relationships/slide" Target="slides/slide12.xml"/>
  <Relationship Id="rId15" Type="http://schemas.openxmlformats.org/officeDocument/2006/relationships/slide" Target="slides/slide13.xml"/>
  <Relationship Id="rId16" Type="http://schemas.openxmlformats.org/officeDocument/2006/relationships/slide" Target="slides/slide14.xml"/>
  <Relationship Id="rId17" Type="http://schemas.openxmlformats.org/officeDocument/2006/relationships/slide" Target="slides/slide15.xml"/>
  <Relationship Id="rId18" Type="http://schemas.openxmlformats.org/officeDocument/2006/relationships/slide" Target="slides/slide16.xml"/>
  <Relationship Id="rId19" Type="http://schemas.openxmlformats.org/officeDocument/2006/relationships/slide" Target="slides/slide17.xml"/>
  <Relationship Id="rId20" Type="http://schemas.openxmlformats.org/officeDocument/2006/relationships/slide" Target="slides/slide18.xml"/>
  <Relationship Id="rId21" Type="http://schemas.openxmlformats.org/officeDocument/2006/relationships/slide" Target="slides/slide19.xml"/>
  <Relationship Id="rId22" Type="http://schemas.openxmlformats.org/officeDocument/2006/relationships/slide" Target="slides/slide20.xml"/>
  <Relationship Id="rId23" Type="http://schemas.openxmlformats.org/officeDocument/2006/relationships/slide" Target="slides/slide21.xml"/>
  <Relationship Id="rId24" Type="http://schemas.openxmlformats.org/officeDocument/2006/relationships/slide" Target="slides/slide22.xml"/>
  <Relationship Id="rId25" Type="http://schemas.openxmlformats.org/officeDocument/2006/relationships/slide" Target="slides/slide23.xml"/>
  <Relationship Id="rId26" Type="http://schemas.openxmlformats.org/officeDocument/2006/relationships/slide" Target="slides/slide24.xml"/>
  <Relationship Id="rId27" Type="http://schemas.openxmlformats.org/officeDocument/2006/relationships/slide" Target="slides/slide25.xml"/>
  <Relationship Id="rId28" Type="http://schemas.openxmlformats.org/officeDocument/2006/relationships/slide" Target="slides/slide26.xml"/>
  <Relationship Id="rId29" Type="http://schemas.openxmlformats.org/officeDocument/2006/relationships/slide" Target="slides/slide27.xml"/>
  <Relationship Id="rId30" Type="http://schemas.openxmlformats.org/officeDocument/2006/relationships/slide" Target="slides/slide28.xml"/>
  <Relationship Id="rId31" Type="http://schemas.openxmlformats.org/officeDocument/2006/relationships/slide" Target="slides/slide29.xml"/>
  <Relationship Id="rId32" Type="http://schemas.openxmlformats.org/officeDocument/2006/relationships/slide" Target="slides/slide30.xml"/>
  <Relationship Id="rId33" Type="http://schemas.openxmlformats.org/officeDocument/2006/relationships/slide" Target="slides/slide31.xml"/>
  <Relationship Id="rId34" Type="http://schemas.openxmlformats.org/officeDocument/2006/relationships/slide" Target="slides/slide32.xml"/>
  <Relationship Id="rId35" Type="http://schemas.openxmlformats.org/officeDocument/2006/relationships/slide" Target="slides/slide33.xml"/>
  <Relationship Id="rId36" Type="http://schemas.openxmlformats.org/officeDocument/2006/relationships/slide" Target="slides/slide34.xml"/>
  <Relationship Id="rId37" Type="http://schemas.openxmlformats.org/officeDocument/2006/relationships/slide" Target="slides/slide35.xml"/>
  <Relationship Id="rId38" Type="http://schemas.openxmlformats.org/officeDocument/2006/relationships/slide" Target="slides/slide36.xml"/>
  <Relationship Id="rId39" Type="http://schemas.openxmlformats.org/officeDocument/2006/relationships/slide" Target="slides/slide37.xml"/>
  <Relationship Id="rId40" Type="http://schemas.openxmlformats.org/officeDocument/2006/relationships/slide" Target="slides/slide38.xml"/>
  <Relationship Id="rId41" Type="http://schemas.openxmlformats.org/officeDocument/2006/relationships/slide" Target="slides/slide39.xml"/>
  <Relationship Id="rId42" Type="http://schemas.openxmlformats.org/officeDocument/2006/relationships/slide" Target="slides/slide40.xml"/>
  <Relationship Id="rId43" Type="http://schemas.openxmlformats.org/officeDocument/2006/relationships/slide" Target="slides/slide41.xml"/>
  <Relationship Id="rId44" Type="http://schemas.openxmlformats.org/officeDocument/2006/relationships/presProps" Target="presProps.xml"/>
  <Relationship Id="rId45" Type="http://schemas.openxmlformats.org/officeDocument/2006/relationships/viewProps" Target="viewProps.xml"/>
  <Relationship Id="rId46" Type="http://schemas.openxmlformats.org/officeDocument/2006/relationships/tableStyles" Target="tableStyles.xml"/>
</Relationship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5818623" r:id="rId1"/>
  </p:sldLayoutIdLst>
  <p:txStyles>
    <p:titleStyle>
      <a:lvl1pPr algn="ctr">
        <a:defRPr sz="4400" kern="1200">
          <a:solidFill>
            <a:schemeClr val="lt1"/>
          </a:solidFill>
        </a:defRPr>
      </a:lvl1pPr>
      <a:extLst/>
    </p:titleStyle>
    <p:bodyStyle>
      <a:lvl1pPr algn="ctr" indent="-324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1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2.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3.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3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0.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4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hyperlink" Target="https://biblesocietyaus.typeform.com/to/hahvZS" TargetMode="External"/>
</Relationships>

</file>

<file path=ppt/slides/_rels/slide5.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6.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7.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8.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9.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1028700"/>
          <a:ext cx="8229600" cy="4029075"/>
          <a:chOff x="914400" y="1028700"/>
          <a:chExt cx="8229600" cy="4029075"/>
        </a:xfrm>
      </p:grpSpPr>
      <p:sp>
        <p:nvSpPr>
          <p:cNvPr id="1" name=""/>
          <p:cNvSpPr txBox="1"/>
          <p:nvPr/>
        </p:nvSpPr>
        <p:spPr>
          <a:xfrm>
            <a:off x="914400" y="1028700"/>
            <a:ext cx="7315200" cy="1714500"/>
          </a:xfrm>
          <a:prstGeom prst="rect">
            <a:avLst/>
          </a:prstGeom>
          <a:noFill/>
        </p:spPr>
        <p:txBody>
          <a:bodyPr anchor="b" rtlCol="0" bIns="45720" lIns="91440" rIns="91440" tIns="45720">
            <a:spAutoFit/>
          </a:bodyPr>
          <a:lstStyle/>
          <a:p>
            <a:pPr algn="ctr" fontAlgn="b" marL="0" marR="0" indent="0" lvl="0">
              <a:lnSpc>
                <a:spcPct val="100%"/>
              </a:lnSpc>
            </a:pPr>
            <a:r>
              <a:rPr lang="en-US" b="1" sz="6000" spc="0" u="none">
                <a:solidFill>
                  <a:srgbClr val="000000">
                    <a:alpha val="100.00%"/>
                  </a:srgbClr>
                </a:solidFill>
                <a:latin typeface="Calibri"/>
              </a:rPr>
              <a:t><![CDATA[قْلّ 42:1-38]]></a:t>
            </a:r>
          </a:p>
        </p:txBody>
      </p:sp>
      <p:sp>
        <p:nvSpPr>
          <p:cNvPr id="2" name=""/>
          <p:cNvSpPr txBox="1"/>
          <p:nvPr/>
        </p:nvSpPr>
        <p:spPr>
          <a:xfrm>
            <a:off x="914400" y="2743200"/>
            <a:ext cx="7315200" cy="1285875"/>
          </a:xfrm>
          <a:prstGeom prst="rect">
            <a:avLst/>
          </a:prstGeom>
          <a:noFill/>
        </p:spPr>
        <p:txBody>
          <a:bodyPr rtlCol="0" bIns="45720" lIns="91440" rIns="91440" tIns="45720">
            <a:spAutoFit/>
          </a:bodyPr>
          <a:lstStyle/>
          <a:p>
            <a:pPr algn="ctr" fontAlgn="base" marL="0" marR="0" indent="0" lvl="0">
              <a:lnSpc>
                <a:spcPct val="100%"/>
              </a:lnSpc>
            </a:pPr>
            <a:r>
              <a:rPr lang="en-US" b="1" sz="4000" spc="0" u="none">
                <a:solidFill>
                  <a:srgbClr val="000000">
                    <a:alpha val="100.00%"/>
                  </a:srgbClr>
                </a:solidFill>
                <a:latin typeface="Calibri"/>
              </a:rPr>
              <a:t><![CDATA[AK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8 ]]></a:t>
            </a:r>
            <a:r>
              <a:rPr lang="en-US" b="1" sz="3000" spc="0" u="none">
                <a:solidFill>
                  <a:srgbClr val="000000">
                    <a:alpha val="100.00%"/>
                  </a:srgbClr>
                </a:solidFill>
                <a:latin typeface="Calibri"/>
              </a:rPr>
              <a:t><![CDATA[يُسُقُ نَشَ عَ تَارَيٍ كٌلٌن، كْنْ عٍ تَن مُ كٌلٌن سْتْ عَ شَ قٍ مَ.]]></a:t>
            </a: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9 ]]></a:t>
            </a:r>
            <a:r>
              <a:rPr lang="en-US" b="1" sz="3000" spc="0" u="none">
                <a:solidFill>
                  <a:srgbClr val="000000">
                    <a:alpha val="100.00%"/>
                  </a:srgbClr>
                </a:solidFill>
                <a:latin typeface="Calibri"/>
              </a:rPr>
              <a:t><![CDATA[يُسُقُ نَشَ رَتُ عَ شَ شِيٍ مَ، عَ نَشَن سَ عَ تَارَيٍ شَ قٍ رَ. عَ نَشَ عَ قَلَ عٍ بّ، «بْشِ رَبّنيِيٍ نَن نَ وٌ رَ. وٌ قَشِ يِ بْشِ كٌبِدٍيٍ نَن كٌلٌندٍ.»]]></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0 ]]></a:t>
            </a:r>
            <a:r>
              <a:rPr lang="en-US" b="1" sz="3000" spc="0" u="none">
                <a:solidFill>
                  <a:srgbClr val="000000">
                    <a:alpha val="100.00%"/>
                  </a:srgbClr>
                </a:solidFill>
                <a:latin typeface="Calibri"/>
              </a:rPr>
              <a:t><![CDATA[عٍ نَشَ عَ يَابِ، «عَدٍ. مَنفّ، مُشُ قَشِ دٌنسٍ نَ تُن سَرَدٍ.]]></a:t>
            </a: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1 ]]></a:t>
            </a:r>
            <a:r>
              <a:rPr lang="en-US" b="1" sz="3000" spc="0" u="none">
                <a:solidFill>
                  <a:srgbClr val="000000">
                    <a:alpha val="100.00%"/>
                  </a:srgbClr>
                </a:solidFill>
                <a:latin typeface="Calibri"/>
              </a:rPr>
              <a:t><![CDATA[مُشُ بِرِن، شّمّ كٍرٍن شَ دِيٍ نَن لَنشِ مُشُ مَ. مِشِ مَتِنشِنشِيٍ نَن نَ مُشُ رَ. مُشُ نَ عِ شَ يَامَرِ بُن مَ، مُشُ مُ قِندِشِ بْشِ رَبّنيِيٍ شَ رَ.»]]></a:t>
            </a: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2 ]]></a:t>
            </a:r>
            <a:r>
              <a:rPr lang="en-US" b="1" sz="3000" spc="0" u="none">
                <a:solidFill>
                  <a:srgbClr val="000000">
                    <a:alpha val="100.00%"/>
                  </a:srgbClr>
                </a:solidFill>
                <a:latin typeface="Calibri"/>
              </a:rPr>
              <a:t><![CDATA[يُسُقُ نَشَ عَ قَلَ عٍ بّ، «وُلٍ نَ عَ رَ. وٌ قَشِ بْشِ كٌبِدٍيٍ نَن قٍندٍ.»]]></a:t>
            </a:r>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3 ]]></a:t>
            </a:r>
            <a:r>
              <a:rPr lang="en-US" b="1" sz="3000" spc="0" u="none">
                <a:solidFill>
                  <a:srgbClr val="000000">
                    <a:alpha val="100.00%"/>
                  </a:srgbClr>
                </a:solidFill>
                <a:latin typeface="Calibri"/>
              </a:rPr>
              <a:t><![CDATA[عٍ نَشَ عَ يَابِ، «مُشُ تَن لُشِ عَلْ عِ شَ كٌنيِيٍ. مُشُ دِ قُ نُن قِرِن نَن عَ رَ. مِشِ كٍرٍن مَ دِيٍ نَن نَ مُشُ بِرِن نَ كَنَان بْشِ مَ. مُشُ بِرِن شُنيَ نَ مُشُ بَبَ يِرٍ، دِ كٍرٍن تَن بَرَ لَاشِرَ.»]]></a:t>
            </a:r>
          </a:p>
        </p:txBody>
      </p:sp>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4 ]]></a:t>
            </a:r>
            <a:r>
              <a:rPr lang="en-US" b="1" sz="3000" spc="0" u="none">
                <a:solidFill>
                  <a:srgbClr val="000000">
                    <a:alpha val="100.00%"/>
                  </a:srgbClr>
                </a:solidFill>
                <a:latin typeface="Calibri"/>
              </a:rPr>
              <a:t><![CDATA[يُسُقُ نَشَ عَ قَلَ عٍ بّ، «ﭑ عَ كٌلٌن عَ بْشِ رَبّنيِيٍ نَن نَ وٌ رَ.]]></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5 ]]></a:t>
            </a:r>
            <a:r>
              <a:rPr lang="en-US" b="1" sz="3000" spc="0" u="none">
                <a:solidFill>
                  <a:srgbClr val="000000">
                    <a:alpha val="100.00%"/>
                  </a:srgbClr>
                </a:solidFill>
                <a:latin typeface="Calibri"/>
              </a:rPr>
              <a:t><![CDATA[ﭑ وٌ مَتٌمَ يِ نَن مَ. مِسِرَ مَنفّ شِلِ رَ، وٌ مُ كٍلِمَ بٍ دَنمِ وٌ شُنيَ مُ قَ.]]></a:t>
            </a:r>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6 ]]></a:t>
            </a:r>
            <a:r>
              <a:rPr lang="en-US" b="1" sz="3000" spc="0" u="none">
                <a:solidFill>
                  <a:srgbClr val="000000">
                    <a:alpha val="100.00%"/>
                  </a:srgbClr>
                </a:solidFill>
                <a:latin typeface="Calibri"/>
              </a:rPr>
              <a:t><![CDATA[وٌ مِشِ ندٍ شّي وٌ يَ مَ عَ شَ سَ قَ وٌ شُنيَ رَ. وٌ تَن دْنشْييٍ سٌمَ فٍيلِ نّ. ﭑ قَمَ وٌ شَ وْيّنيِ مَتٌدٍ، ﭑ شَ عَ كٌلٌن شَ وٌ نْندِ قَلَمَ، شَ نَ مُ مِسِرَ مَنفّ شِلِ رَ، بْشِ رَبّنيِيٍ نَن نَ وٌ رَ.»]]></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7 ]]></a:t>
            </a:r>
            <a:r>
              <a:rPr lang="en-US" b="1" sz="3000" spc="0" u="none">
                <a:solidFill>
                  <a:srgbClr val="000000">
                    <a:alpha val="100.00%"/>
                  </a:srgbClr>
                </a:solidFill>
                <a:latin typeface="Calibri"/>
              </a:rPr>
              <a:t><![CDATA[عَ نَشَ عٍ بِرِن مَكَنكَن هَن شِ سَشَن.]]></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يَشُبَ شَ دِيٍ سِفَقٍ مِسِرَ]]></a:t>
            </a: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8 ]]></a:t>
            </a:r>
            <a:r>
              <a:rPr lang="en-US" b="1" sz="3000" spc="0" u="none">
                <a:solidFill>
                  <a:srgbClr val="000000">
                    <a:alpha val="100.00%"/>
                  </a:srgbClr>
                </a:solidFill>
                <a:latin typeface="Calibri"/>
              </a:rPr>
              <a:t><![CDATA[شِ سَشَن لْشْي، يُسُقُ نَشَ عَ قَلَ عٍ بّ، «شَ وٌ بَرَ ﭑ شُي سُشُ، وٌ مُ قَشَمَ، بَرِ مَ ﭑ فَاشُمَ عَلَ يَ رَ.]]></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9 ]]></a:t>
            </a:r>
            <a:r>
              <a:rPr lang="en-US" b="1" sz="3000" spc="0" u="none">
                <a:solidFill>
                  <a:srgbClr val="000000">
                    <a:alpha val="100.00%"/>
                  </a:srgbClr>
                </a:solidFill>
                <a:latin typeface="Calibri"/>
              </a:rPr>
              <a:t><![CDATA[شَ مِشِ مَتِنشِنشِيٍ نَن وٌ رَ، وٌ مِشِ كٍرٍن لُ فٍيلِ كُي، بٌورٍيٍ شَ دٌنسٍ شَنِن وٌ شَ دٍنبَيَيٍ شْن مَ، بَرِ مَ عٍ نَ تْورّ كُي.]]></a:t>
            </a:r>
          </a:p>
        </p:txBody>
      </p:sp>
    </p:spTree>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0 ]]></a:t>
            </a:r>
            <a:r>
              <a:rPr lang="en-US" b="1" sz="3000" spc="0" u="none">
                <a:solidFill>
                  <a:srgbClr val="000000">
                    <a:alpha val="100.00%"/>
                  </a:srgbClr>
                </a:solidFill>
                <a:latin typeface="Calibri"/>
              </a:rPr>
              <a:t><![CDATA[وٌ شَ قَ وٌ شُنيَ رَ ﭑ شْن مَ عَلَكٌ ﭑ شَ عَ كٌلٌن شَ نْندِ قَلّيٍ نَن وٌ رَ، نَ نَن عَ تٌمَ وٌ مُ قَشَمَ.»]]></a:t>
            </a:r>
          </a:p>
        </p:txBody>
      </p:sp>
    </p:spTree>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1 ]]></a:t>
            </a:r>
            <a:r>
              <a:rPr lang="en-US" b="1" sz="3000" spc="0" u="none">
                <a:solidFill>
                  <a:srgbClr val="000000">
                    <a:alpha val="100.00%"/>
                  </a:srgbClr>
                </a:solidFill>
                <a:latin typeface="Calibri"/>
              </a:rPr>
              <a:t><![CDATA[نَ تّمُي، عٍ نُ قَ عَ قَلَ عٍ بٌورٍ بّ، «عِيٌ وٌن تَن نَن يَتِ قْشِ نَ وٌن يّتّ مَ، بَرِ مَ وٌن نَ وٌن شُنيَ شَ يَمَحْشُنيِ تٌ نّ. عَ نَشَ وٌن مَيَندِ، كْنْ وٌن حَن مُ عَ دَنشُن. نَ قٍ نَن عَ تٌشِ وٌن نَ يِ تْورّ كُي.»]]></a:t>
            </a:r>
          </a:p>
        </p:txBody>
      </p:sp>
    </p:spTree>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2 ]]></a:t>
            </a:r>
            <a:r>
              <a:rPr lang="en-US" b="1" sz="3000" spc="0" u="none">
                <a:solidFill>
                  <a:srgbClr val="000000">
                    <a:alpha val="100.00%"/>
                  </a:srgbClr>
                </a:solidFill>
                <a:latin typeface="Calibri"/>
              </a:rPr>
              <a:t><![CDATA[رُبٍن تٌ وْيّنيِ تٌنفٌ، عَ نَشَ عَ قَلَ عٍ بّ، «ﭑ نَ عَ قَلَ نّ وٌ بّ، وٌ نَشَ فبَلٌي قٍ رَبَ نَ دِ مّدِ رَ. كْنْ وٌ مُ تِن وٌ تُلِ مَتِدٍ ﭑ نَ. يَكْسِ عَ هَاكّ نَن وٌن بْنبْقٍ يِ كِ.»]]></a:t>
            </a:r>
          </a:p>
        </p:txBody>
      </p:sp>
    </p:spTree>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3 ]]></a:t>
            </a:r>
            <a:r>
              <a:rPr lang="en-US" b="1" sz="3000" spc="0" u="none">
                <a:solidFill>
                  <a:srgbClr val="000000">
                    <a:alpha val="100.00%"/>
                  </a:srgbClr>
                </a:solidFill>
                <a:latin typeface="Calibri"/>
              </a:rPr>
              <a:t><![CDATA[عٍ مُ نُ عَ كٌلٌنشِ عَ يُسُقُ عٍ شَ شُي مّمَ، بَرِ مَ شُي مَدَنفِ نُ نَ عٍ تَفِ.]]></a:t>
            </a:r>
          </a:p>
        </p:txBody>
      </p:sp>
    </p:spTree>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4 ]]></a:t>
            </a:r>
            <a:r>
              <a:rPr lang="en-US" b="1" sz="3000" spc="0" u="none">
                <a:solidFill>
                  <a:srgbClr val="000000">
                    <a:alpha val="100.00%"/>
                  </a:srgbClr>
                </a:solidFill>
                <a:latin typeface="Calibri"/>
              </a:rPr>
              <a:t><![CDATA[يُسُقُ نَشَ عَ مَكُيَ عٍ رَ، عَ نُ قَ وَ. نَ دَنفِ شَنبِ، عَ نَشَ قَ وْيّندٍ عٍ بّ. عَ نَشَ سِمٍيْن تٌنفٌ عٍ يَ مَ، عَ عَ سَ فٍيلِ عٍ يَ شْرِ.]]></a:t>
            </a:r>
          </a:p>
        </p:txBody>
      </p:sp>
    </p:spTree>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5 ]]></a:t>
            </a:r>
            <a:r>
              <a:rPr lang="en-US" b="1" sz="3000" spc="0" u="none">
                <a:solidFill>
                  <a:srgbClr val="000000">
                    <a:alpha val="100.00%"/>
                  </a:srgbClr>
                </a:solidFill>
                <a:latin typeface="Calibri"/>
              </a:rPr>
              <a:t><![CDATA[يُسُقُ نَشَ يَامَرِ قِ عَ شَ وَلِكّيٍ مَ، عٍ شَ عٍ شَ بّكِيٍ رَقٍ دٌنسٍ شْرِ رَ، عٍ شَ عٍ شَ كْبِرِ قَن سَ كَنكَن شَ بّكِيٍ كُي عَ نُن عٍ قَندّ. نَ نَشَ رَبَ عٍ بّ.]]></a:t>
            </a:r>
          </a:p>
        </p:txBody>
      </p:sp>
    </p:spTree>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6 ]]></a:t>
            </a:r>
            <a:r>
              <a:rPr lang="en-US" b="1" sz="3000" spc="0" u="none">
                <a:solidFill>
                  <a:srgbClr val="000000">
                    <a:alpha val="100.00%"/>
                  </a:srgbClr>
                </a:solidFill>
                <a:latin typeface="Calibri"/>
              </a:rPr>
              <a:t><![CDATA[نَ تّمُي يُسُقُ شَ تَارَيٍ نَشَ عٍ شَ مّنفِ كٌتٍ سَ سٌقَلٍيٍ قَرِ، عٍ نَشَ سِفَ.]]></a:t>
            </a:r>
          </a:p>
        </p:txBody>
      </p:sp>
    </p:spTree>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7 ]]></a:t>
            </a:r>
            <a:r>
              <a:rPr lang="en-US" b="1" sz="3000" spc="0" u="none">
                <a:solidFill>
                  <a:srgbClr val="000000">
                    <a:alpha val="100.00%"/>
                  </a:srgbClr>
                </a:solidFill>
                <a:latin typeface="Calibri"/>
              </a:rPr>
              <a:t><![CDATA[عٍ تٌ شِدٍ لِ، كٍرٍن نَشَ عَ شَ بّكِ رَبِ عَلَكٌ عَ شَ دٌنسٍ شْرِ سٌ عَ شَ سٌقَلٍ يِ رَ. عَ نَشَ عَ شَ كْبِرِ تٌ عَ شَ بّكِ كُي.]]></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1 ]]></a:t>
            </a:r>
            <a:r>
              <a:rPr lang="en-US" b="1" sz="3000" spc="0" u="none">
                <a:solidFill>
                  <a:srgbClr val="000000">
                    <a:alpha val="100.00%"/>
                  </a:srgbClr>
                </a:solidFill>
                <a:latin typeface="Calibri"/>
              </a:rPr>
              <a:t><![CDATA[يَشُبَ تٌ بَرَ عَ مّ عَ مّنفِ نَ مِسِرَ، عَ نَشَ عَ قَلَ عَ شَ دِيٍ بّ، «وٌ دْشْشِ مُنقٍ رَ؟]]></a:t>
            </a:r>
          </a:p>
        </p:txBody>
      </p:sp>
    </p:spTree>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8 ]]></a:t>
            </a:r>
            <a:r>
              <a:rPr lang="en-US" b="1" sz="3000" spc="0" u="none">
                <a:solidFill>
                  <a:srgbClr val="000000">
                    <a:alpha val="100.00%"/>
                  </a:srgbClr>
                </a:solidFill>
                <a:latin typeface="Calibri"/>
              </a:rPr>
              <a:t><![CDATA[عَ نَشَ عَ قَلَ عَ تَارَيٍ بّ، «عٍ بَرَ ﭑ مَ كْبِرِ رَفبِلٍن ﭑ مَ. عَ تَن نَن نَ ﭑ مَ بّكِ كُي يِ كِ.» عٍ بْحّيٍ نَشَ مِنِ. عٍ نُ قَ عٍ بٌورٍ مَشْرِن كْنتْقِلِ كُي، «عَلَ مُنسٍ رَبَشِ وٌن نَ يِ كِ؟»]]></a:t>
            </a:r>
          </a:p>
        </p:txBody>
      </p:sp>
    </p:spTree>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9 ]]></a:t>
            </a:r>
            <a:r>
              <a:rPr lang="en-US" b="1" sz="3000" spc="0" u="none">
                <a:solidFill>
                  <a:srgbClr val="000000">
                    <a:alpha val="100.00%"/>
                  </a:srgbClr>
                </a:solidFill>
                <a:latin typeface="Calibri"/>
              </a:rPr>
              <a:t><![CDATA[عٍ تٌ سٌ عٍ بَبَ يَشُبَ يِرٍ كَنَان بْشِ مَ، عٍ نَشَ نَ بِرِن دّنتّفّ عَ بّ.]]></a:t>
            </a:r>
          </a:p>
        </p:txBody>
      </p:sp>
    </p:spTree>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0 ]]></a:t>
            </a:r>
            <a:r>
              <a:rPr lang="en-US" b="1" sz="3000" spc="0" u="none">
                <a:solidFill>
                  <a:srgbClr val="000000">
                    <a:alpha val="100.00%"/>
                  </a:srgbClr>
                </a:solidFill>
                <a:latin typeface="Calibri"/>
              </a:rPr>
              <a:t><![CDATA[عٍ نَشَ عَ قَلَ، «شّمّ نَشَن نَ نَ بْشِ مَنفّ رَ، عَ وْيّنشِ نّ مُشُ بّ عَ شْرْشْي رَ. عَ مَن قَ مُشُ قِندِ مِشِيٍ رَ نَشٍيٍ قَشِ عَ شَ بْشِ رَبّندٍ.]]></a:t>
            </a:r>
          </a:p>
        </p:txBody>
      </p:sp>
    </p:spTree>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1 ]]></a:t>
            </a:r>
            <a:r>
              <a:rPr lang="en-US" b="1" sz="3000" spc="0" u="none">
                <a:solidFill>
                  <a:srgbClr val="000000">
                    <a:alpha val="100.00%"/>
                  </a:srgbClr>
                </a:solidFill>
                <a:latin typeface="Calibri"/>
              </a:rPr>
              <a:t><![CDATA[مُشُ نَشَ عَ قَلَ عَ بّ، ‹مِشِ مَتِنشِنشِيٍ نَن نَ مُشُ رَ، بْشِ رَبّنيِيٍ شَ مُ لَنشِ مُشُ مَ.]]></a:t>
            </a:r>
          </a:p>
        </p:txBody>
      </p:sp>
    </p:spTree>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2 ]]></a:t>
            </a:r>
            <a:r>
              <a:rPr lang="en-US" b="1" sz="3000" spc="0" u="none">
                <a:solidFill>
                  <a:srgbClr val="000000">
                    <a:alpha val="100.00%"/>
                  </a:srgbClr>
                </a:solidFill>
                <a:latin typeface="Calibri"/>
              </a:rPr>
              <a:t><![CDATA[مُشُ دِ قُ نُن قِرِن نَ عَ رَ، مُشُ بِرِن بَبَ كٍرٍن. كٍرٍن بَرَ لَاشِرَ، مُشُ شُنيَ نَ مُشُ بَبَ قّ مَ كَنَان بْشِ مَ.›]]></a:t>
            </a:r>
          </a:p>
        </p:txBody>
      </p:sp>
    </p:spTree>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3 ]]></a:t>
            </a:r>
            <a:r>
              <a:rPr lang="en-US" b="1" sz="3000" spc="0" u="none">
                <a:solidFill>
                  <a:srgbClr val="000000">
                    <a:alpha val="100.00%"/>
                  </a:srgbClr>
                </a:solidFill>
                <a:latin typeface="Calibri"/>
              </a:rPr>
              <a:t><![CDATA[نَ شّمّ نَشَن نَ نَ بْشِ مَنفّ رَ، عَ قَلَشِ نّ مُشُ بّ، ‹ﭑ وَ مَ عَ كٌلٌنقٍ نّ شَ مِشِ مَتِنشِنشِيٍ نَن نَ وٌ رَ. وٌ مِشِ كٍرٍن لُ ﭑ يِرٍ بٍ. وٌ مّنفِ شَنِن وٌ شَ مِشِيٍ شْن، بَرِ مَ كَامّ نَ عٍ مَ. وٌ سِفَ،]]></a:t>
            </a:r>
          </a:p>
        </p:txBody>
      </p:sp>
    </p:spTree>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4 ]]></a:t>
            </a:r>
            <a:r>
              <a:rPr lang="en-US" b="1" sz="3000" spc="0" u="none">
                <a:solidFill>
                  <a:srgbClr val="000000">
                    <a:alpha val="100.00%"/>
                  </a:srgbClr>
                </a:solidFill>
                <a:latin typeface="Calibri"/>
              </a:rPr>
              <a:t><![CDATA[كْنْ وٌ مَن شَ قَ وٌ شُنيَ رَ ﭑ شْن مَ. ﭑ قَمَ عَ كٌلٌندٍ نَ نَن مَ مِشِ مَتِنشِنشِيٍ نَن وٌ رَ، بْشِ رَبّنيِيٍ مُ وٌ رَ. نَ تّمُي، ﭑ وٌ شُنيَ سٌمَ وٌ يِ رَ، وٌ مَن قَ يُلّيَ رَبَ ﭑ مَ بْشِ كُي.›»]]></a:t>
            </a:r>
          </a:p>
        </p:txBody>
      </p:sp>
    </p:spTree>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5 ]]></a:t>
            </a:r>
            <a:r>
              <a:rPr lang="en-US" b="1" sz="3000" spc="0" u="none">
                <a:solidFill>
                  <a:srgbClr val="000000">
                    <a:alpha val="100.00%"/>
                  </a:srgbClr>
                </a:solidFill>
                <a:latin typeface="Calibri"/>
              </a:rPr>
              <a:t><![CDATA[عٍ تٌ عٍ شَ بّكِيٍ عِبَفَن، كَنكَن نَشَ عَ شَ كْبِرِ تٌ عَ شَ بّكِ كُي. عٍ تَن نُن عٍ بَبَ تٌ نَ كْبِرِ تٌ، عٍ بِرِن نَشَ فَاشُ.]]></a:t>
            </a:r>
          </a:p>
        </p:txBody>
      </p:sp>
    </p:spTree>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6 ]]></a:t>
            </a:r>
            <a:r>
              <a:rPr lang="en-US" b="1" sz="3000" spc="0" u="none">
                <a:solidFill>
                  <a:srgbClr val="000000">
                    <a:alpha val="100.00%"/>
                  </a:srgbClr>
                </a:solidFill>
                <a:latin typeface="Calibri"/>
              </a:rPr>
              <a:t><![CDATA[عٍ بَبَ يَشُبَ نَشَ عَ قَلَ عٍ بّ، «وٌ بَرَ ﭑ نَفَن ﭑ مَ دِيٍ رَ. يُسُقُ مُ نَ قَ، سِمٍيْن قَن مُ نَ. وٌ مَن وَشِ بُنيَمِن نَن قَن تٌنفٌقٍ يِ كِ. يِ كٌتٍ بِرِن قِندِشِ ﭑ تَن نَن فبٍ رَ.»]]></a:t>
            </a:r>
          </a:p>
        </p:txBody>
      </p:sp>
    </p:spTree>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7 ]]></a:t>
            </a:r>
            <a:r>
              <a:rPr lang="en-US" b="1" sz="3000" spc="0" u="none">
                <a:solidFill>
                  <a:srgbClr val="000000">
                    <a:alpha val="100.00%"/>
                  </a:srgbClr>
                </a:solidFill>
                <a:latin typeface="Calibri"/>
              </a:rPr>
              <a:t><![CDATA[رُبٍن نَشَ عَ قَلَ عَ بَبَ بّ، «شَ ﭑ مُ بُنيَمِن نَفبِلٍن عِ مَ، عِ شَ ﭑ مَ دِ قِرِنيِيٍ قَشَ. بُنيَمِن سٌ ﭑ يِ رَ، ﭑ مَن قَمَ عَ رَ.»]]></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2 ]]></a:t>
            </a:r>
            <a:r>
              <a:rPr lang="en-US" b="1" sz="3000" spc="0" u="none">
                <a:solidFill>
                  <a:srgbClr val="000000">
                    <a:alpha val="100.00%"/>
                  </a:srgbClr>
                </a:solidFill>
                <a:latin typeface="Calibri"/>
              </a:rPr>
              <a:t><![CDATA[ﭑ بَرَ عَ مّ عَ مّنفِ نَ مِسِرَ. وٌ فٌرٌ، وٌ سَ مّنفِ سَرَ وٌن بّ عَلَكٌ وٌن شَ بَلٌ، وٌن نَشَ قَ قَشَ.»]]></a:t>
            </a:r>
          </a:p>
        </p:txBody>
      </p:sp>
    </p:spTree>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8 ]]></a:t>
            </a:r>
            <a:r>
              <a:rPr lang="en-US" b="1" sz="3000" spc="0" u="none">
                <a:solidFill>
                  <a:srgbClr val="000000">
                    <a:alpha val="100.00%"/>
                  </a:srgbClr>
                </a:solidFill>
                <a:latin typeface="Calibri"/>
              </a:rPr>
              <a:t><![CDATA[يَشُبَ نَشَ عَ يَابِ، «وٌ نُن ﭑ مَ دِ بِرِن مُ سِفَمَ، بَرِ مَ عَ تَارَ بَرَ قَشَ، عَ كٍرٍن نَن قَ لُشِ. شَ قٍ ندٍ سَ عَ سْتْ وٌ شَ بِيَاسِ كُي، ﭑ مَ سِمَيَ رَحْنيِ قِندِ مَ ﭑ بّ سُننُنيِ نَن نَ وٌ قْشِ رَ.»]]></a:t>
            </a:r>
          </a:p>
        </p:txBody>
      </p:sp>
    </p:spTree>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a:solidFill>
                  <a:srgbClr val="000000">
                    <a:alpha val="100.00%"/>
                  </a:srgbClr>
                </a:solidFill>
                <a:latin typeface="Calibri"/>
              </a:rPr>
              <a:t><![CDATA[Was this helpful?]]></a:t>
            </a:r>
            <a:br/>
            <a:r>
              <a:rPr lang="en-US" sz="3000" spc="0" u="none">
                <a:solidFill>
                  <a:srgbClr val="000000">
                    <a:alpha val="100.00%"/>
                  </a:srgbClr>
                </a:solidFill>
                <a:latin typeface="Calibri"/>
                <a:hlinkClick r:id="rId2" tooltip="Feedback form"/>
              </a:rPr>
              <a:t><![CDATA[Help us improve with your feedback]]></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3 ]]></a:t>
            </a:r>
            <a:r>
              <a:rPr lang="en-US" b="1" sz="3000" spc="0" u="none">
                <a:solidFill>
                  <a:srgbClr val="000000">
                    <a:alpha val="100.00%"/>
                  </a:srgbClr>
                </a:solidFill>
                <a:latin typeface="Calibri"/>
              </a:rPr>
              <a:t><![CDATA[يُسُقُ تَارَ مِشِ قُ نَشَ فٌرٌ دٌنسٍ شْرِ سَرَدٍ مِسِرَ.]]></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4 ]]></a:t>
            </a:r>
            <a:r>
              <a:rPr lang="en-US" b="1" sz="3000" spc="0" u="none">
                <a:solidFill>
                  <a:srgbClr val="000000">
                    <a:alpha val="100.00%"/>
                  </a:srgbClr>
                </a:solidFill>
                <a:latin typeface="Calibri"/>
              </a:rPr>
              <a:t><![CDATA[يَشُبَ مُ تِن بُنيَمِن، يُسُقُ شُنيَ، شَ بِرَ عٍ قْشْ رَ. عَ نُ قَ عَ قَلَ، «ﭑ بَرَ فَاشُ قٍ حَاشِ نَشَ قَ عَ سْتْ.»]]></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5 ]]></a:t>
            </a:r>
            <a:r>
              <a:rPr lang="en-US" b="1" sz="3000" spc="0" u="none">
                <a:solidFill>
                  <a:srgbClr val="000000">
                    <a:alpha val="100.00%"/>
                  </a:srgbClr>
                </a:solidFill>
                <a:latin typeface="Calibri"/>
              </a:rPr>
              <a:t><![CDATA[عِسِرَيِلَ شَ دِيٍ نَشَ سِفَ مّنفِ سَرَدٍ، عٍ نُن مِشِ فبّتّيٍ رَ نَشٍيٍ قَن نُ وَشِ مّنفِ شْن، بَرِ مَ كَامّ نُ بَرَ دِن كَنَان بْشِ بِرِن نَ.]]></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6 ]]></a:t>
            </a:r>
            <a:r>
              <a:rPr lang="en-US" b="1" sz="3000" spc="0" u="none">
                <a:solidFill>
                  <a:srgbClr val="000000">
                    <a:alpha val="100.00%"/>
                  </a:srgbClr>
                </a:solidFill>
                <a:latin typeface="Calibri"/>
              </a:rPr>
              <a:t><![CDATA[يُسُقُ نَن نُ قِندِشِ مَنفّ شُنفبٍ رَ مِسِرَ. عَ تَن نَن نُ مّنفِ سَرَ مَ مِشِ بِرِن مَ. يُسُقُ تَارَيٍ نَشَ قَ، عٍ عٍ يَتَفِ رَقٍلٍن بْشِ مَ عَ يَ عِ.]]></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914400" y="514350"/>
          <a:ext cx="8229600" cy="4629150"/>
          <a:chOff x="914400" y="514350"/>
          <a:chExt cx="8229600" cy="4629150"/>
        </a:xfrm>
      </p:grpSpPr>
      <p:sp>
        <p:nvSpPr>
          <p:cNvPr id="1" name=""/>
          <p:cNvSpPr txBox="1"/>
          <p:nvPr/>
        </p:nvSpPr>
        <p:spPr>
          <a:xfrm>
            <a:off x="914400" y="514350"/>
            <a:ext cx="7315200" cy="4114800"/>
          </a:xfrm>
          <a:prstGeom prst="rect">
            <a:avLst/>
          </a:prstGeom>
          <a:noFill/>
        </p:spPr>
        <p:txBody>
          <a:bodyPr anchor="ctr" rtlCol="0" bIns="45720" lIns="91440" rIns="91440" tIns="45720">
            <a:spAutoFit/>
          </a:bodyPr>
          <a:lstStyle/>
          <a:p>
            <a:pPr algn="ctr" fontAlgn="ctr" marL="0" marR="0" indent="0" lvl="0">
              <a:lnSpc>
                <a:spcPct val="100%"/>
              </a:lnSpc>
            </a:pPr>
            <a:r>
              <a:rPr lang="en-US" b="1" sz="3000" spc="0" u="none" baseline="30000">
                <a:solidFill>
                  <a:srgbClr val="000000">
                    <a:alpha val="100.00%"/>
                  </a:srgbClr>
                </a:solidFill>
                <a:latin typeface="Calibri"/>
              </a:rPr>
              <a:t><![CDATA[7 ]]></a:t>
            </a:r>
            <a:r>
              <a:rPr lang="en-US" b="1" sz="3000" spc="0" u="none">
                <a:solidFill>
                  <a:srgbClr val="000000">
                    <a:alpha val="100.00%"/>
                  </a:srgbClr>
                </a:solidFill>
                <a:latin typeface="Calibri"/>
              </a:rPr>
              <a:t><![CDATA[يُسُقُ تٌ عَ تَارَيٍ تٌ، عَ نَشَ عٍ كٌلٌن، كْنْ عَ نَشَ عَ يّتّ رَ سَن عٍ مَ. عَ نَشَ وْيّن عٍ بّ عَ شْرْشْي رَ، «وٌ كٍلِشِ مِندٍن؟» عٍ نَشَ عَ يَابِ، «مُشُ كٍلِشِ كَنَان بْشِ نَن مَ، قَقٍ دٌنسٍ سَرَدٍ.»]]></a:t>
            </a:r>
          </a:p>
        </p:txBody>
      </p:sp>
    </p:spTree>
  </p:cSld>
  <p:clrMapOvr>
    <a:masterClrMapping/>
  </p:clrMapOvr>
</p:sld>
</file>

<file path=ppt/theme/theme1.xml><?xml version="1.0" encoding="utf-8"?>
<a:theme xmlns:a="http://schemas.openxmlformats.org/drawingml/2006/main" name="Theme58">
  <a:themeElements>
    <a:clrScheme name="Theme58">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58">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58">
      <a:fillStyleLst>
        <a:solidFill>
          <a:schemeClr val="phClr"/>
        </a:solidFill>
        <a:gradFill rotWithShape="1">
          <a:gsLst>
            <a:gs pos="0%">
              <a:schemeClr val="phClr">
                <a:tint val="50%"/>
                <a:satMod val="300%"/>
              </a:schemeClr>
            </a:gs>
            <a:gs pos="35%">
              <a:schemeClr val="phClr">
                <a:tint val="37%"/>
                <a:satMod val="300%"/>
              </a:schemeClr>
            </a:gs>
            <a:gs pos="100%">
              <a:schemeClr val="phClr">
                <a:tint val="15%"/>
                <a:satMod val="350%"/>
              </a:schemeClr>
            </a:gs>
          </a:gsLst>
          <a:lin ang="16200000" scaled="1"/>
        </a:gradFill>
        <a:gradFill rotWithShape="1">
          <a:gsLst>
            <a:gs pos="0%">
              <a:schemeClr val="phClr">
                <a:shade val="51%"/>
                <a:satMod val="130%"/>
              </a:schemeClr>
            </a:gs>
            <a:gs pos="80%">
              <a:schemeClr val="phClr">
                <a:shade val="93%"/>
                <a:satMod val="130%"/>
              </a:schemeClr>
            </a:gs>
            <a:gs pos="100%">
              <a:schemeClr val="phClr">
                <a:shade val="94%"/>
                <a:satMod val="135%"/>
              </a:schemeClr>
            </a:gs>
          </a:gsLst>
          <a:lin ang="16200000" scaled="0"/>
        </a:gradFill>
      </a:fillStyleLst>
      <a:lnStyleLst>
        <a:ln w="9525" cap="flat" cmpd="sng" algn="ctr">
          <a:solidFill>
            <a:schemeClr val="phClr">
              <a:shade val="95%"/>
              <a:satMod val="105%"/>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
                <a:satMod val="350%"/>
              </a:schemeClr>
            </a:gs>
            <a:gs pos="40%">
              <a:schemeClr val="phClr">
                <a:tint val="45%"/>
                <a:shade val="99%"/>
                <a:satMod val="350%"/>
              </a:schemeClr>
            </a:gs>
            <a:gs pos="100%">
              <a:schemeClr val="phClr">
                <a:shade val="20%"/>
                <a:satMod val="255%"/>
              </a:schemeClr>
            </a:gs>
          </a:gsLst>
          <a:path path="circle">
            <a:fillToRect b="180%" l="50%" r="50%" t="-80%"/>
          </a:path>
        </a:gradFill>
        <a:gradFill rotWithShape="1">
          <a:gsLst>
            <a:gs pos="0%">
              <a:schemeClr val="phClr">
                <a:tint val="80%"/>
                <a:satMod val="300%"/>
              </a:schemeClr>
            </a:gs>
            <a:gs pos="100%">
              <a:schemeClr val="phClr">
                <a:shade val="30%"/>
                <a:satMod val="200%"/>
              </a:schemeClr>
            </a:gs>
          </a:gsLst>
          <a:path path="circle">
            <a:fillToRect b="50%" l="50%" r="50%" t="5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41</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Microsoft Corporation</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Bible.com.au</dc:creator>
  <cp:lastModifiedBy>Bible.com.au</cp:lastModifiedBy>
  <dcterms:created xsi:type="dcterms:W3CDTF">2026-08-15T13:59:10Z</dcterms:created>
  <dcterms:modified xsi:type="dcterms:W3CDTF">2026-08-15T13:59:10Z</dcterms:modified>
  <dc:title>Bible.com.au: قْلّ 42:1-38 (AKS)</dc:title>
  <dc:description/>
  <dc:subject/>
  <cp:keywords/>
  <cp:category/>
</cp:coreProperties>
</file>

<file path=docProps/custom.xml><?xml version="1.0" encoding="utf-8"?>
<Properties xmlns="http://schemas.openxmlformats.org/officeDocument/2006/custom-properties" xmlns:vt="http://schemas.openxmlformats.org/officeDocument/2006/docPropsVTypes"/>
</file>