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بَ، مِسِرَ مَنفّ بْحّ نُ مِنِشِ. عَ نَشَ مَندُرُلَيٍ نُن كَرَ مْشْي بِرِن شِلِ. عَ نَشَ نَ شِيٍيٍ مَسٍن عٍ بّ، كْنْ مِشِ يٌ مُ سْتْ عٍ يَ مَ، نَشَن نْ عَ تَفِ رَبَدٍ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نَشَن عَ حّنفِ سَمَ مَنفّ شَ مِنسٍ شْن مَ، نَ نَشَ وْيّنيِ تٌنفٌ عَ قَ عَ قَلَ مِسِرَ مَنفّ بّ، «ﭑ نَن مَ كَنَرِ يَ شَرَنمَ نّ تٌ لْشْ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مُي دَنفِشِ، مِسِرَ مَنفّ شْنْ نّ عَ شَ كٌنيِيٍ مَ. عَ نَشَ ﭑ سُشُ، عَ ﭑ بَلَن سْورِ مَنفّ شَ فٍيلِ كُي، عَ نُن نَشَن تَامِ فَنمَ مَنفّ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ن نُن ﭑ تَن، مُشُ بِرِن شِيٍ سَ نّ كْي كٍرٍن كُي نَشَن تَفِ لَن عَ شَ رَبَ. كَنكَن شَ شِيٍ نُ وَ مَ قٍ ندٍ مَسٍنقٍ عَ كَنيِ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ورِ مَنفّ شَ عٍبُرُ كٌنيِ ندٍ نَن نُ نَ فٍيلِ كُي مُشُ يَ مَ. مُشُ تٌ نَ شِيٍيٍ قَلَ عَ بّ، عَ نَشَ عٍ بِرِن قَسَرِ مُشُ بّ. مُشُ شِيٍ نَشٍيٍ سَشِ، عَ نَشَ كَنكَن فبٍ قَسَرِ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ن دَنفِ نّ عَلْ عَ شِيٍ تَفِ رَبَ مُشُ بّ كِ نَشّ. مِسِرَ مَنفّ بَرَ ﭑ تَن نَفبِلٍن ﭑ وَلِدٍ قٌرِ، كْنْ عَ بَرَ بٌورٍ فبَكُ وُ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سِرَ مَنفّ نَشَ شّيرَيٍ شّي يُسُقُ يِرٍ. عٍ نَشَ عَ رَ مِنِ فٍيلِ كُي عَ عِكْرّشِ رَ. عٍ نَشَ عَ شُنيِ بِ، عٍ سٌسٍ فبّتّيٍ رَفٌرٌ عَ مَ، عٍ سِفَ عَ رَ مِسِرَ مَنفّ يِ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سِرَ مَنفّ نَشَ عَ مَسٍن يُسُقُ بّ، «ﭑ بَرَ شِيٍ ندٍ سَ. مِشِ يٌ مُ نْشِ عَ تَفِ رَبَدٍ، كْنْ ﭑ بَرَ عَ مّ عِ تَن شِيٍ تَفِ رَبَمَ عٍ نَ نَشَن قَلَ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قُ نَشَ مِسِرَ مَنفّ يَابِ، «ﭑ تَن مُ عَ رَ. عَلَ نَن مِسِرَ مَنفّ شَ شِيٍ تَفِ رَبَمَ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سِرَ مَنفّ نَشَ عَ مَسٍن يُسُقُ بّ، «ﭑ مَ شِيٍ كُي ﭑ تِشِ شُرٍ 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رَ مَنفّ شَ 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نِنفٍ قَتٍ قَنيِ سٌلٌقٍرٍ تٌ مِنِ رَ شُرٍ كُي، عٍ نَ حٌوفٍ دٌنقٍ كَلٍيٍ لٌنفٌرِ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ن لَن، نِنفٍ سٌلٌقٍرٍ فبّتّ نَشَ تٍ عٍ شَنبِ رَ، عٍ شْسِشِ هَن. عٍ فَنيَنشْرِ بِرِن سَشِ كّنّ مَ. هَن تٌ ﭑ مُ نَ نِنفٍ شْسِشِ مْولِ تٌ مِسِرَ 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نِنفٍ شْسِشِ شُن نَكَنَشِيٍ نَشَ نَ نِنفٍ سٌلٌقٍرٍ قَتٍ قَنيِ دٌ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نَ دَنفِ شَنبِ، مِشِ يٌ مُ نْ عَ كٌلٌندٍ شَ عٍ بَرَ عٍ دٌن. عٍ شَ شْسِ مُ مَسَرَ. نَ نَن لَن، ﭑ نَشَ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ﭑ مَن نَشَ شِيٍ فبّتّ سَ. تْنسْي رَقٍشِ قَنيِ سٌلٌقٍرٍ تِشِ بِلِ كٍرٍ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دَنفِ شَنبِ تْنسْي شُنشُرِ سٌلٌقٍرٍ فبّتّ، قٌيٍ نَشٍيٍ رَفَنشِ، نٍيٍ نَشَ مِنِ بٌورٍيٍ سّي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تْنسْي ثٌنثٌييٍ نَشَ نَ تْنسْي سٌلٌقٍرٍ قَنيِ دٌن. ﭑ بَرَ نَ قَلَ مَندُرُلَيٍ بّ، كْنْ مِشِ يٌ مُ نْ عَ قَسَرِدٍ ﭑ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قُ نَشَ عَ قَلَ مِسِرَ مَنفّ بّ، «عِ شَ شِيٍ قِرِنيِ بِرِن قٍ كٍرٍن نَن مَسٍنشِ. عَلَ بَرَ عِ رَكٌلٌن قٍ مَ عَ قَمَ نَشَن نَبَ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نِنفٍ سٌلٌقٍرٍ قَنيِيٍ نُن نَ تْنسْي سٌلٌقٍرٍ قَنيِيٍ، حّ سٌلٌقٍرٍ نَن مَسٍنشِ نَ كِ. نَ تَن شِيٍ كٍرٍن نَ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نِنفٍ شْسِشِ شُن نَكَنَشِ سٌلٌقٍرٍ نُن نَ تْنسْي ثٌنثٌي سٌلٌقٍرٍ قٌيٍ نَشٍيٍ رَفَنشِ، نٍيٍ قَن حّ سٌلٌقٍرٍ كَامّ نَن مَسٍ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قِرِن دَنفِ شَنبِ، مِسِرَ مَنفّ نَشَ شِيٍ ندٍ سَ. نَ شِيٍ كُي عَ تِشِ شُرٍ دّ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شَ نْندِ قَلَ عِ بّ، عَلَ بَرَ قٍ مَسٍن مِسِرَ مَنفّ بّ عَ قَمَ نَشَن نَبَ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 حّ سٌلٌقٍرٍ نَشَن قَقٍ يِ كِ، عٍ قِندِ مَ حّ قَنيِ نَن نَ مِسِرَ بْشِ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نَ دَنفِ، كَامّ حّ سٌلٌقٍرٍ فبّتّ قَمَ قَدٍ، وٌن نّيمُمَ نّ نَ قٍ قَنيِ بِرِن نَ. كَامّ بْشِ هَلَكِمَ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قِندِ مَ قٍ مَفَاشُشِ نَن نَ، عَ لُ عَلْ سٍسٍ قَنيِ مُ نُ رَبَ يِ بْ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يِ شِيٍ سَشِ نّ دْشْ قِرِن، بَرِ مَ عَلَ شَ نَتّ نَ عَ رَ نَشَن مُ كَنَمَ، عَ مَن مُ بُمَ عَ شَ رَ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فّ، يَكْسِ عَ لَنمَ عِ شَ شَشِلِمَ قٍن نَشَن لْننِشِ. عِ شَ مِسِرَ نْي سٌ نَ كَنيِ 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نفّ، عِ شَ مِشِيٍ سُفَندِ نَشٍيٍ حّنفِ قَمَ سَدٍ بْشِ رَوَلِ شْن مَ يِ حّ قَنيِ سٌلٌقٍرٍ بُن مَ. بْشِ دَشَمُي بُسَلِ سُولِ يٌ سُولِ، عٍ شَ قَ كٍرٍن نَ مَنفّ شْن مَ، عَ شَ عَ رَفَ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شَ دٌنسٍ بِرِن مَلَن، عٍ شَ عَ رَفَتَ تَايٍ كُي مِسِرَ مَنفّ شَ نْي بُن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 دٌنسٍ رَفَتَشِ قَمَ مِسِرَ بْشِ رَتَنفَدٍ كَامّ مَ، نَشَن قَمَ قَدٍ حّ سٌلٌقٍرٍ بُ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وْيّنيِ نَشَ رَقَن مِسِرَ مَنفّ نُن عَ شَ مِشِ بِرِ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نِنفٍ قَتٍ قَنيِ سٌلٌقٍرٍ تٌ مِنِ رَ شُرٍ كُي، عٍ نَ حٌوفٍ دٌنقٍ كَلٍيٍ تَفِ.]]></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سِرَ مَنفّ نَشَ عَ قَلَ عٍ بّ، «وٌن نْمَ مِشِ ندٍ سْتْدٍ نَشَن لُمَ عَلْ يِ شّمّ؟ عَلَ شَشِلِ نَ عَ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سِرَ مَنفّ نَشَ عَ قَلَ يُسُقُ بّ، «عَلَ بَرَ نَ قٍ بِرِن مَسٍن عِ بّ. مِشِ يٌ مُ نَ نَشَن شَشِلِ قَن عَلْ عِ تَن، عَ شَ لْننِ مَن شَ دَنفِ عِ فبٍ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ن نَن قَمَ قِندِدٍ ﭑ مَ بَنشِ شُنيِ رَ. ﭑ مَ حَمَ قَمَ بِرَدٍ عِ شَ يَامَرِ نَن قْشْ رَ. ﭑ مَ مَنفّ كِبَنيِ نَن تُن ﭑ نَدَنفِشِ عِ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سِرَ مَنفّ مَن نَشَ عَ قَلَ يُسُقُ بّ، «عَ مَتٌ، ﭑ بَرَ نْي سٌ عِ يِ رَ مِسِرَ بْشِ بِرِن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شَ عَ شَ فبٍتِ شُرُندّ بَ عَ بّلّشّ رَ، عَ نَشَ عَ سٌ يُسُقُ بّلّشّ رَ. عَ نَشَ سٌسٍ قَنيِ رَفٌرٌ عَ مَ. عَ نَشَ كْنمَفٌرٍ شّيمَ دَاشِ رَفٌرٌ عَ كْن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نَشَ عَ رَتٍ فِسٍ كُي، نَشَن بِرَ مَ مِسِرَ مَنفّ رَفِسٍ قْشْ رَ. سْورِيٍ نُ قَ عَ قَلَ عٍ شُي عِتٍشِ رَ حَمَ بّ، «وٌ شِنبِ سِن!» مِسِرَ مَنفّ عَ شَ مَنفّيَ تَشُ يُسُقُ رَ نَ كِ 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سِرَ مَنفّ مَن نَشَ عَ قَلَ يُسُقُ بّ، «ﭑ تَن نَن مَنفّ رَ، كْنْ شَ عِ مُ يَامَرِ قِ نَشَن مَ، قٍقٍ مُ رَبَمَ مِسِرَ بْشِ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مِسِرَ مَنفّ نَشَ يُسُقُ شِلِ سَ سَقَنَتِ ثَنٍيَ. عَ نَشَ ثٌتِقٍرَ، عٌن سّرّشّدُبّ، شَ دِ فِنّ عَسَنَ، قِ عَ مَ. يُسُقُ نَشَ مِسِرَ بْشِ شُن مَتٌ قْلْ عَ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يُسُقُ سِمَيَ نُ بَرَ حّ تٌنفٌ سَشَن لِ، عَ قَ مِسِرَ مَنفّ يِرٍ تّمُي نَشّ.نَ تّمُي يُسُقُ نَشَ كٍلِ مِسِرَ مَنفّ يِرٍ، عَ سَ مِسِرَ بْشِ بِرِن عِحّ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حّ سٌلٌقٍرٍ قَنيِ كُي، بْشِ بِرِن نَشَ رَوَ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دَنفِ شَنبِ، نِنفٍ سٌلٌقٍرٍ فبّتّ، نَشٍيٍ شْسِشِ، نٍيٍ نَشَ مِنِ شُرٍ دّ رَ بٌورٍ نِنفٍيٍ سّيتِ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يُسُقُ نَشَ دٌنسٍ بِرِن مَلَن نَشَن سْتْشِ نَ حّ سٌلٌقٍرٍ بُن مَ مِسِرَ بْشِ مَ. عَ نَشَ دٌنسٍ رَفَتَ تَايٍ كُي نَشَن سْتْشِ دَا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سُقُ نَشَ دٌنسٍ شْرِ فبٍفبٍ مَلَن، عَلْ مّيّنيِ نَشَن نَ بَا دّ رَ. عَ نَشَ فبٌ يّ هَن عَ مُ نَ شَسَبِ سّبّ سْنْن، بَرِ مَ مِشِ يٌ مُ نْمَ عَ كْنتِ كٌلٌندٍ.]]></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بٍينُن كَامّ حّ سِن تّمُي، يُسُقُ شَ فِنّ عَسَنَ، عٌن سّرّشّدُبّ ثٌتِقَرِ شَ دِ فِنّ، نَشَ دِ قِرِن بَرِ عَ بّ.]]></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يُسُقُ نَشَ عَ شَ دِ سِنفٍ شِلِ سَ مَنَسِ. نَ نَن نَ كِ، عَلَ بَرَ عَ نِيَ ﭑ بَرَ نّيمُ ﭑ مَ تْورّ بِرِن مَ، عَ نُن ﭑ بَبَ شَ دٍنبَ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نَشَ عَ شَ دِ قِرِن ندٍ شِلِ سَ عٍقِرَ مِ. نَ نَن نَ كِ، عَلَ بَرَ ﭑ قِندِ دِ بَرِ رَ بْشِ مَ ﭑ شُن نُ فٌرٌشِ دّننَشّ.]]></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حّ قَنيِ سٌلٌقٍرٍ نَشَ دَنفِ مِسِرَ بْشِ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كَامّ حّ سٌلٌقٍرٍ نَشَ عَ لِ قْلْ، عَلْ يُسُقُ عَ تَفِ رَبَ كِ نَشّ. كَامّ نَشَ دِن دُنِحَ بِرِن نَ، كْنْ بَلٌي نُ نَ مِسِرَ بْشِ تَن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كَامّ تٌ بَرَ مِسِرَ بْشِ بِرِن سُشُ، حَمَ نَشَ سْنشْي رَتٍ مِسِرَ مَنفّ مَ بَلٌي قٍ رَ. مِسِرَ مَنفّ نَشَ عَ قَلَ مِسِرَكَيٍ بِرِن بّ، «وٌ سِفَ عَ قَلَ يُسُقُ بّ، عَ نَ قٍ نَشَن قَلَ وٌ بّ، وٌ شَ نَ رَبَ.»]]></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كَامّ نَشَ دِن بْشِ بِرِن نَ. يُسُقُ نَشَ دٌنسٍ مَلَندٍيٍ رَبِ، عَ نَشَ مّنفِ سَرَ مِسِرَكَيٍ مَ، بَرِ مَ كَامّ نُ بَرَ سّنبّ سْتْ مِسِرَ بْشِ بِرِن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مِشِيٍ نُ قَ كٍلِ يِرٍ بِرِن، قَقٍ مّنفِ سَرَدٍ يُسُقُ مَ، بَرِ مَ كَامّ نُ بَرَ سّنبّ سْتْ دُنِحَ بِرِ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 نِنفٍ شْسِشِ سٌلٌقٍرٍ نَشَ يِ نِنفٍ قَتٍ قَنيِ سٌلٌقٍرٍ دٌن. نَ نَن لَن مِسِرَ مَنفّ نَشَ شُنُ.]]></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فبِلٍن عَ سَ رَ، عَ مَن نَشَ شِيٍ فبّتّ 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شِيٍ كُي تْنسْي سٌلٌقٍرٍ قَنيِ تِشِ بِلِ كٍرٍ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تْنسْي سٌلٌقٍرٍ فبّتّ، نَشٍيٍ شُن شُرُن، قٌيٍ بَرَ عٍ رَفَن، عٍ تِشِ بٌورٍ تْنسْييٍ سّيتِ مَ. يِ تْنسْي شُنشُرِيٍ نَشَ يِ تْنسْي رَقٍشِ قَنيِيٍ دٌن. نَ نَن لَن، مِسِرَ مَنفّ نَشَ شُنُ. نَ شِيٍ نَن نَ كِ.]]></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2026-08-15T13:58:07Z</dcterms:created>
  <dcterms:modified xsi:type="dcterms:W3CDTF">2026-08-15T13:58:07Z</dcterms:modified>
  <dc:title>Bible.com.au: قْلّ 41:1-57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