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بِلَ نُن هَبِ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دَ مَ نُن مَهَوَ تٌ كَقُ، مَهَوَ نَشَ تّيفّ. عٍ نَشَ دِ سْتْ نَشَن شِلِ كَبِلَ. مَهَوَ نَشّ، «عَلَتَلَ بَرَ ﭑ مَلِ دِ شّمّ سْتْ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شَنبِ مَهَوَ نَشَ كَبِلَ شَنبِرَتٌي شّمّمَ سْتْ نَشَن شِلِ هَبِلَ. شُرُ سٍ دّ مَدٌنيِ نَن نُ هَبِلَ رَ. بْشِ رَوَلِ نَن نُ كَبِ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تٌ دَنفِ، كَبِلَ نَشَ قَ سَنسِ بٌفِ قَنفَدَ مَ رَ سّرّشّ بَدٍ عَلَتَلَ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هَبِلَ نَشَ قَ شُرُ سٍ دِ سِنفٍيٍ رَ نُن عٍ تُرٍ. هَبِلَ نُن عَ شَ سّرّشّ نَشَ رَقَن عَلَتَلَ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كَبِلَ نُن عَ شَ سّرّشّ مُ نُ رَقَن عَلَتَلَ مَ. عَلَتَلَ مُ عَ يَ تِ كَبِلَ شَ سّرّشّ رَ. نَ نَ عَ رَ، كَبِلَ نَشَ شْنْ، عَ يَتَفِ نَشَ مَسَ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شَنبِ عَلَتَلَ نَشَ كَبِلَ مَشْرِن، «عِ شْنْشِ مُنقٍ رَ؟ عِ يَتَفِ مَسَرَشِ مُن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عِ قٍ قَنيِ رَبَ، ﭑ نَ تٌنفٌمَ نّ، كْنْ شَ عِ قٍ حَاشِ رَبَ، سٍنتَنّ عِ رَتَنتَنمَ نّ. عِ كَتَ، عِ شَ عِ يّتّ بَ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بِلَ نَشَ عَ قَلَ عَ شُنيَ بّ، «وٌن شّي شّ مَ.» عٍ تٌ سٌ شّ مَ، كَبِلَ نَشَ عَ شُنيَ هَبِلَ سُشُ، عَ نَشَ عَ قَ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نبِ عَلَتَلَ نَشَ كَبِلَ مَشْرِن، «عِ شُنيَ هَبِلَ نَ مِندٍن؟» عَ نَشَ عَ يَابِ، «ﭑ مُ عَ كٌلٌن. قٌ ﭑ شَ مّينِ ﭑ شُن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عَ قَلَ، «عِ مُنسٍ رَبَشِ؟ ﭑ نَ عِ شُنيَ وُلِ فبٍلٍفبٍلٍ شُي مّقٍ كٍلِ بْ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عِ دَنكَ بَرِ مَ عِ بَرَ عِ شُنيَ قَشَ. ﭑ عِ كٍرِ مَ نّ يِ بْشِ مَ عِ شُنيَ وُلِ نَ دّن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بْشِ رَوَلِ، عِ مُ بَلٌي سْتْمَ. عِ قِندِ مَ حّرّتِ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بِلَ نَشَ عَلَتَلَ يَابِ، «نَ حَشَنكَتّ فبٌ ﭑ تَن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بَرَ ﭑ كٍرِ يِ بْشِ مَ تٌ، وٌن تَفِ عِكُيَمَ نّ. ﭑ قِندِ مَ حّرّتِ نَن نَ. مِشِ نَشَن نَ سَ ﭑ تٌ، عَ ﭑ قَشَ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عَ يَابِ، «عَدٍ، شَ مِشِ يٌ عِ قَشَ، ﭑ عِ فبٍحْشْمَ نّ دْشْ سٌلٌقٍرٍ.» عَلَتَلَ نَشَ تْنشُمَ سَ كَبِلَ مَ عَلَكٌ شَ نَشَن سَ عَ تٌ عَ نَشَ نْ عَ فٍرٍ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كَبِلَ نَشَ عَ مَكُيَ عَلَتَلَ رَ. عَ نَشَ سَبَتِ نٌدِ بْشِ مَ عٍدٍن قُفٍ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بِلَ نُن عَ شَ فِنّ نَشَ كَقُ. عَ شَ فِنّ نَشَ تّيفّ، عَ نَشَ دِ سْتْ نَشَن شِلِ عٍنٌكِ. كَبِلَ نُ نَ تَا تِقٍ. عَ نَشَ عَ شَ دِ شِلِ سَ نَ تَا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كِ نَشَ عِرَدِ سْتْ. عِرَدِ، مٍشُيَيٍلِ بَبَ نَ عَ رَ. مٍشُيَيٍلِ، مٍتُسَيٍلِ بَبَ نَ عَ رَ. مٍتُسَيٍلِ، لَمٍكِ بَبَ نَ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مٍكِ نَشَ فِنّ قِرِن سْتْ، كٍرٍن شِلِ عَدَ، بٌورٍ شِلِ سِلَهِ.]]></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دَ نَشَ يَبَلَ سْتْ. يَبَلَ، شُرُ سٍ دّ مَدٌنيِيٍ نُن كِرِ بَنشِ كَنيِيٍ بَبَ 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بَلَ شُنيَ شِلِ يُبَلِ. يُبَلِ، كْرَ بْنبْييٍ نُن شُلٍ قٍيٍ بَبَ 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لَهِ قَن نَشَ دِ سْتْ. عَ شِلِ تُبَلِ كَبِلَ. شَبُي نَن نُ عَ تَن نَ. وَلِسٍ وُرٍ فبٍيلِ نُن وُرٍ دَاشِ مْولِ بِرِن شَبُي نَن نُ عَ رَ. تُبَلِ كَيِنِ شُنيَ فِنّمَ شِلِ نَ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مٍكِ نَشَ عَ قَلَ عَ شَ فِنّيٍ بّ، «عَدَ نُن سِلَهِ وٌ شَ وٌ هَاكّ تٌ ﭑ بّ. لَمٍكِ شَ فِنّيٍ، وٌ شَ وٌ تُلِ مَتِ ﭑ مَ وْيّنيِ رَ.ﭑ بَرَ شّمّ ندٍ قَشَ فبٍحْشْي رَ.ﭑ بَرَ نَ سّفّتَلَ قَشَ بَرِ مَ عَ بَرَ ﭑ مَ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مِشِ سٌلٌقٍرٍ نَن قَشَمَ كَبِلَ فبٍحْشْقٍ رَ،مِشِ تٌنفٌ سٌلٌقٍرٍ نُن سٌلٌقٍرٍ نَن قَشَمَ ﭑ تَن لَمٍكِ فبٍحْشْ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دَ مَ نُن عَ شَ فِنّ نَشَ كَقُ. مَهَوَ نَشَ دِ سْتْ نَشَن شِلِ سٍتِ. عَ بَرَ نَ شِلِ سَ عَ شَ دِ شُن مَ بَرِ مَ عَلَ بَرَ عَ شَ دِ هَبِلَ حْشْي سٌ عَ يِ رَ كَبِلَ نَشَن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تِ قَن نَشَ دِ سْتْ نَشَن شِلِ عٍنٌسِ.نَ وَشَتِ مِشِيٍ نَشَ عَلَتَلَ مَشَندِ قْ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قْلّ 4:1-26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