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88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قْلّ 4: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كَبِلَ نَشَ عَ قَلَ عَ شُنيَ بّ، «وٌن شّي شّ مَ.» عٍ تٌ سٌ شّ مَ، كَبِلَ نَشَ عَ شُنيَ هَبِلَ سُشُ، عَ نَشَ عَ قَشَ.]]></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نَ شَنبِ عَلَتَلَ نَشَ كَبِلَ مَشْرِن، «عِ شُنيَ هَبِلَ نَ مِندٍن؟» عَ نَشَ عَ يَابِ، «ﭑ مُ عَ كٌلٌن. قٌ ﭑ شَ مّينِ ﭑ شُنيَ مَ؟»]]></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لَتَلَ نَشَ عَ قَلَ، «عِ مُنسٍ رَبَشِ؟ ﭑ نَ عِ شُنيَ وُلِ فبٍلٍفبٍلٍ شُي مّقٍ كٍلِ بْشِ مَ.]]></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ﭑ بَرَ عِ دَنكَ بَرِ مَ عِ بَرَ عِ شُنيَ قَشَ. ﭑ عِ كٍرِ مَ نّ يِ بْشِ مَ عِ شُنيَ وُلِ نَ دّننَشّ.]]></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 نَ بْشِ رَوَلِ، عِ مُ بَلٌي سْتْمَ. عِ قِندِ مَ حّرّتِ نَن نَ.»]]></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كَبِلَ نَشَ عَلَتَلَ يَابِ، «نَ حَشَنكَتّ فبٌ ﭑ تَن بّ.]]></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شَ عِ بَرَ ﭑ كٍرِ يِ بْشِ مَ تٌ، وٌن تَفِ عِكُيَمَ نّ. ﭑ قِندِ مَ حّرّتِ نَن نَ. مِشِ نَشَن نَ سَ ﭑ تٌ، عَ ﭑ قَشَمَ نّ.»]]></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لَتَلَ نَشَ عَ يَابِ، «عَدٍ، شَ مِشِ يٌ عِ قَشَ، ﭑ عِ فبٍحْشْمَ نّ دْشْ سٌلٌقٍرٍ.» عَلَتَلَ نَشَ تْنشُمَ سَ كَبِلَ مَ عَلَكٌ شَ نَشَن سَ عَ تٌ عَ نَشَ نْ عَ فٍرٍدٍ.]]></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نَ تّمُي كَبِلَ نَشَ عَ مَكُيَ عَلَتَلَ رَ. عَ نَشَ سَبَتِ نٌدِ بْشِ مَ عٍدٍن قُفٍ 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كَبِلَ نُن عَ شَ فِنّ نَشَ كَقُ. عَ شَ فِنّ نَشَ تّيفّ، عَ نَشَ دِ سْتْ نَشَن شِلِ عٍنٌكِ. كَبِلَ نُ نَ تَا تِقٍ. عَ نَشَ عَ شَ دِ شِلِ سَ نَ تَا شُن مَ.]]></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كَبِلَ نُن هَبِلَ]]></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نٌكِ نَشَ عِرَدِ سْتْ. عِرَدِ، مٍشُيَيٍلِ بَبَ نَ عَ رَ. مٍشُيَيٍلِ، مٍتُسَيٍلِ بَبَ نَ عَ رَ. مٍتُسَيٍلِ، لَمٍكِ بَبَ نَ عَ رَ.]]></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لَمٍكِ نَشَ فِنّ قِرِن سْتْ، كٍرٍن شِلِ عَدَ، بٌورٍ شِلِ سِلَهِ.]]></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دَ نَشَ يَبَلَ سْتْ. يَبَلَ، شُرُ سٍ دّ مَدٌنيِيٍ نُن كِرِ بَنشِ كَنيِيٍ بَبَ نَ عَ رَ.]]></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يَبَلَ شُنيَ شِلِ يُبَلِ. يُبَلِ، كْرَ بْنبْييٍ نُن شُلٍ قٍيٍ بَبَ نَ عَ رَ.]]></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سِلَهِ قَن نَشَ دِ سْتْ. عَ شِلِ تُبَلِ كَبِلَ. شَبُي نَن نُ عَ تَن نَ. وَلِسٍ وُرٍ فبٍيلِ نُن وُرٍ دَاشِ مْولِ بِرِن شَبُي نَن نُ عَ رَ. تُبَلِ كَيِنِ شُنيَ فِنّمَ شِلِ نَمَ.]]></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لَمٍكِ نَشَ عَ قَلَ عَ شَ فِنّيٍ بّ، «عَدَ نُن سِلَهِ وٌ شَ وٌ هَاكّ تٌ ﭑ بّ. لَمٍكِ شَ فِنّيٍ، وٌ شَ وٌ تُلِ مَتِ ﭑ مَ وْيّنيِ رَ.ﭑ بَرَ شّمّ ندٍ قَشَ فبٍحْشْي رَ.ﭑ بَرَ نَ سّفّتَلَ قَشَ بَرِ مَ عَ بَرَ ﭑ مَشْنْ.]]></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شَ مِشِ سٌلٌقٍرٍ نَن قَشَمَ كَبِلَ فبٍحْشْقٍ رَ،مِشِ تٌنفٌ سٌلٌقٍرٍ نُن سٌلٌقٍرٍ نَن قَشَمَ ﭑ تَن لَمٍكِ فبٍحْشْقٍ رَ.»]]></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عَدَ مَ نُن عَ شَ فِنّ نَشَ كَقُ. مَهَوَ نَشَ دِ سْتْ نَشَن شِلِ سٍتِ. عَ بَرَ نَ شِلِ سَ عَ شَ دِ شُن مَ بَرِ مَ عَلَ بَرَ عَ شَ دِ هَبِلَ حْشْي سٌ عَ يِ رَ كَبِلَ نَشَن قَشَ.]]></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سٍتِ قَن نَشَ دِ سْتْ نَشَن شِلِ عٍنٌسِ.نَ وَشَتِ مِشِيٍ نَشَ عَلَتَلَ مَشَندِ قْلْ.]]></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دَ مَ نُن مَهَوَ تٌ كَقُ، مَهَوَ نَشَ تّيفّ. عٍ نَشَ دِ سْتْ نَشَن شِلِ كَبِلَ. مَهَوَ نَشّ، «عَلَتَلَ بَرَ ﭑ مَلِ دِ شّمّ سْتْقٍ رَ.»]]></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نَ شَنبِ مَهَوَ نَشَ كَبِلَ شَنبِرَتٌي شّمّمَ سْتْ نَشَن شِلِ هَبِلَ. شُرُ سٍ دّ مَدٌنيِ نَن نُ هَبِلَ رَ. بْشِ رَوَلِ نَن نُ كَبِلَ 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نَ تّمُي تٌ دَنفِ، كَبِلَ نَشَ قَ سَنسِ بٌفِ قَنفَدَ مَ رَ سّرّشّ بَدٍ عَلَتَلَ بّ.]]></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كْنْ هَبِلَ نَشَ قَ شُرُ سٍ دِ سِنفٍيٍ رَ نُن عٍ تُرٍ. هَبِلَ نُن عَ شَ سّرّشّ نَشَ رَقَن عَلَتَلَ مَ،]]></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كْنْ كَبِلَ نُن عَ شَ سّرّشّ مُ نُ رَقَن عَلَتَلَ مَ. عَلَتَلَ مُ عَ يَ تِ كَبِلَ شَ سّرّشّ رَ. نَ نَ عَ رَ، كَبِلَ نَشَ شْنْ، عَ يَتَفِ نَشَ مَسَ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نَ شَنبِ عَلَتَلَ نَشَ كَبِلَ مَشْرِن، «عِ شْنْشِ مُنقٍ رَ؟ عِ يَتَفِ مَسَرَشِ مُنقٍ 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شَ عِ قٍ قَنيِ رَبَ، ﭑ نَ تٌنفٌمَ نّ، كْنْ شَ عِ قٍ حَاشِ رَبَ، سٍنتَنّ عِ رَتَنتَنمَ نّ. عِ كَتَ، عِ شَ عِ يّتّ بَ عَ يِ رَ.»]]></a:t>
            </a:r>
          </a:p>
        </p:txBody>
      </p:sp>
    </p:spTree>
  </p:cSld>
  <p:clrMapOvr>
    <a:masterClrMapping/>
  </p:clrMapOvr>
</p:sld>
</file>

<file path=ppt/theme/theme1.xml><?xml version="1.0" encoding="utf-8"?>
<a:theme xmlns:a="http://schemas.openxmlformats.org/drawingml/2006/main" name="Theme67">
  <a:themeElements>
    <a:clrScheme name="Theme6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2026-06-15T08:20:16Z</dcterms:created>
  <dcterms:modified xsi:type="dcterms:W3CDTF">2026-06-15T08:20:16Z</dcterms:modified>
  <dc:title>Bible.com.au: قْلّ 4:1-26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