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قُ نَشَ تٌندِ، عَ قَ عَ قَلَ عَ شَ مَنفّ شَ فِنّ بّ، «كَقِ ﭑ نَشَ قَ ﭑ مَ مَنفّ شْنيِ عَ مُ عَ حّنفِ سَشِ قٍقٍ شْن مَ كْرّ عَ شَ بَنشِ كُي. عَ بَرَ عَ هَرِفٍ بِرِن تَشُ ﭑ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بَنشِ كُي بٍ، ﭑ تَن نَن دَنفِ مِشِ بِرِن نَ. عَ مُ سٍسٍ رَقِسَشِ ﭑ بّ، قٌ عِ كٍرٍن، بَ عِ تَن بَرَ قِندِ عَ شَ فِنّ رَ. يَكْسِ، ﭑ قٍ حَاشِ رَبَمَ مُنقٍ رَ نَشَن قِندِ يُنُبِ قٍ رَ عَلَ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نَ فِنّ نَشَ بِرَ يُسُقُ شَ قٍ دَلِلِ قْشْ رَ. عَ نُ عَ مَكَتَمَ لْشْي بِرِن، كْنْ يُسُقُ نَشَ تٌندِ عٍ شَ كَ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شْي ندٍ يُسُقُ نَشَ سٌ بَنشِ كُي عَ شَ وَلِ رَبَدٍ. كٌنيِ فبّتّ يٌ مُ نُ نَ بَنشِ كُي نَ تّمُ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ثٌتِقَرِ شَ فِنّ نَشَ عَ سُشُ عَ شَ دٌنمَ مَ. عَ نُ قَ عَ قَلَ عَ بّ، «وٌن كَقُ!» فِنّ تٌ يُسُقُ شَ دٌنمَ سُشُ، يُسُقُ نَشَ مِنِ عَ شَ دٌنمَ كُي عَ عَ لُ فِنّ بّلّشّ، عَ مِنِ عَ فِ رَ تَ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نّ تٌ بَرَ عَ كٌلٌن عَ بَرَ عَ فِ، عَ شَ دٌنمَ لُ عَ يِ رَ، عَ نَشَ مِنِ تَ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شَ بَنشِ كٌنيِيٍ شِلِ، عَ قَ نَ دٌنمَ مَسٍن عٍ بّ، «وٌ يِ تٌ، ﭑ مَ شّمّ قَشِ عٍبُرُ نَشَن نَ، نَ نَن وَ مَ وٌن مَيَنقَقٍ كْوتَ رَ. عَ قَشِ نّ ﭑ يِرٍ عَ مُشُ شَ مُشُ سَ، كْنْ ﭑ نَشَ سْنشْي رَ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بِ ﭑ بَرَ سْنشْي رَتٍ، عَ نَشَ عَ فِ، عَ شَ دٌنمَ لُ ﭑ يِ رَ. عَ نَشَ مِنِ عَ فِ رَ تَ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تِقَرِ شَ فِنّ نَشَ يُسُقُ شَ دٌنمَ رَفَتَ هَن بٍينُن عَ شَ مَنفّ سٌ تّمُ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نَ قٍ تَفِ رَبَ عَ بّ، عَ نَشّ، «عِ قَشِ عٍبُرُ كٌنيِ شّمّ نَشَن نَ يِ كِ، عَ قَشِ نّ عَ شَ ﭑ مَيَنقَ كْوتَ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قُ نَ ثٌتِقَرِ شْ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ﭑ تٌ سْنشْي رَتٍ، عَ نَشَ عَ شَ دٌنمَ لُ ﭑ يِ رَ، عَ نَشَ مِنِ عَ فِ رَ تَ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كٌنيِ نَ نَن نَبَشِ ﭑ نَ.» يُسُقُ شَ مَنفّ تٌ عَ شَ فِنّ شَ وْيّ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حّ نَشَ تٍ عَ حَاشِ رَ. عَ نَشَ يُسُقُ بَلَن مَنفّ شَ فٍيلِمَنِيٍ نُ نَ دّن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مّننِ قَن، عَلَتَلَ مّينِ نّ عَ مَ. عَ نَشَ عَ رَفِرِ يُسُقُ نُن فٍيلِ مَنفّ دّ شَ قَ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يلِ مَنفّ نَشَ فٍيلِمَنِيٍ تَشُ يُسُقُ رَ. قٍ نَشَن بِرِن نُ رَبَمَ، عَ نُ دَنفِمَ عَ تَن نَ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يلِ مَنفّ مُ نُ يُسُقُ شَ وَلِ شُن مَتٌمَ عَ رَ، بَرِ مَ عَلَتَلَ نُن يُسُقُ بِرِن نَ عَ رَ. عَلَتَلَ نُ قٍ بِرِن سْونّيَمَ يُسُقُ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يِلَ بْنسْييٍ تٌ يُسُقُ شَنِن مِسِرَ، مِسِرَ مَنفّ كَنتَمَيٍ شُنيِ ثٌتِقَرِ نَشَ عَ سَرَ كٌ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ن يُسُقُ نَن نُ عَ رَ. يُسُقُ نُ قٍ نَشَن بِرِن نَبَمَ عَ شَ مَنفّ مِسِرَكَ شْنيِ، عَ بِرِن نُ قَنمَ نّ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نفّ نَشَ عَ كٌلٌن عَ يُسُقُ نُن عَلَتَلَ نَ عَ رَ، بَرِ مَ عَلَتَلَ نُ قٍ بِرِن سْونّيَمَ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تِقَرِ نَشَ حّلّشِن عَ رَ، عَ نَشَ عَ قِندِ عَ شَ بَنشِ مِشِيٍ شُنيِ رَ. عَ نَشَ عَ هَرِفٍ بِرِن تَشُ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تِقَرِ تٌ يُسُقُ قِندِ عَ شَ بَنشِ نُن عَ هَرِفٍ شُنيِ رَ، عَلَتَلَ نَشَ بَرَكّ سَ نَ مِسِرَكَ شَ بَنشِ مَ يُسُقُ سَابُي رَ. عَلَتَلَ نَشَ بَرَكّ سَ ثٌتِقَرِ شَ بَنشِ نُن عَ شَ شّيٍ بِرِ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تٌ، ثٌتِقَرِ نَشَ عَ شَ سٍ بِرِن تَشُ يُسُقُ رَ. عَ تَن مُ نُ قَ عَ حّنفِ سَشِ قٍقٍ شْن مَ، قٌ عَ نُ دٌنسٍ نَشَن دٌنمَ.مِشِ تٌقَنيِ نَن نُ لَنشِ يُسُ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مُي ندٍ تٌ دَنفِ، يُسُقُ شَ مَنفّ شَ فِنّ يَ نَشَ سِن عَ عِ. عَ نَشَ عَ قَلَ عَ بّ، «قَ بٍ، وٌن شَ قَ كَقُ.»]]></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قْلّ 39:1-23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