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تٌ عٍسَيُ، نَشَن قِندِ عٍدٌن نَ، عَ نَشَ سِفَ عَ سَ سَبَتِ سٍيِرِ فٍيَ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يُ نَشَن قِندِ عٍدٌن بْنسْي بَبَ رَ، نَ نُ سَبَتِشِ فٍيَيٍ نَن مَ سٍيِرِ بْشِ مَ، عَ شَ تَرُشُي نَن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يُ شَ دِيٍ نَن يَ؛عٍلِقَسِ، عَدَ نَشَن بَرِشِ عٍسَيُ بّ،رٍيُوٍلِ، بَسَمَتِ نَشَن بَرِشِ عٍسَ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قَسِ شَ دِيٍ نَن يَ؛تٍمَن، عٌمَرُ، سٍقٌ، فَتَمِ، نُن كٍنَسِ.]]></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مِنَ، عٍلِقَسِ شَ كٌنيِ فِنّ،عَ عَمَلّكِ بَرِ نّ عٍلِقَسِ بّ.عٍسَيُ نُن عَ شَ فِنّ عَدَ شَ مَمَدِ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رٍيُوٍلِ شَ دِيٍ نَن يَ؛نَشَتِ، سٍرَ، سَمَ، نُن مِسَ.عٍسَيُ نُن عَ شَ فِنّ بَسَمَتِ شَ مَمَدِيٍ نَن نَ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يُ شَ دِيٍ نَن يَ عٌهٌلِبَمَ نَشَن بَرِشِ عَ بّ؛يٍيُسِ، يَلَمِ، نُن كٌرَ.عٌهٌلِبَمَ قِندِشِ عَنَ شَ دِ فِنّ نَن نَ.عَنَ قِندِشِ سِبٍيٌن شَ دِ فِنّ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نَشٍيٍ كٍلِ عٍسَيُ بْنسْي نٍيٍ نَن يَ؛عٍسَيُ شَ دِ سِنفٍ عٍلِقَسِ شَ دِيٍ نَن يَ؛مَنفّيٍ تٍمَن، عٌمَرُ، سٍقٌ، كٍنَسِ،]]></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رَ، فَتَمِ، نُن عَمَلّكِ.مَنفّيٍ نَن نَ كِ نَشٍيٍ قَتَنشِ عٍلِقَسِ عٍدٌنكَ رَ.عَدَ شَ مَمَدِيٍ نَ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يُ شَ دِ رٍيُوٍلِ شَ دِيٍ نَن يَ؛مَنفّيٍ نَشَتِ، سٍرَ، سَمَ، نُن مِسَ.مَنفّيٍ نَن نَ كِ نَشٍيٍ قَتَنشِ رٍيُوٍلِ عٍدٌنكَ رَ.بَسَمَتِ شَ مَمَدِيٍ نَن عٍ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يُ بْن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يُ شَ فِنّ عٌهٌلِبَمَ شَ دِيٍ نَن يَ؛مَنفّيٍ يٍيُسِ، يَلَمِ، نُن كٌرَ.مَنفّيٍ نَن نَ كِ نَشٍيٍ قَتَنشِ عٍسَيُ شَ فِنّ عٌهٌلِبَمَ رَ.عٌهٌلِبَمَ نَن قِندِشِ عَنَ شَ 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يُ، نَشَن مَن شِلِ قَلَمَ عٍدٌن،عَ شَ دِيٍ نَن نَ كِ،عَ نُن مَنفّ نَشٍيٍ قَتَنشِ عٍسَيُ بْنسْ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يِرِ شٌرِكَ شَ دِيٍ نَن يَ،نَشٍيٍ نُ نَ يِ بْشِ مَ؛لٌتَن، سٌبَلِ، سِبٍيٌن، عَ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 سٌن، عٍسٍرِ، نُن دِ سَن.شٌرِ مَنفّيٍ نَن نَ كِنَشٍيٍ قَتَنشِ سٍيِرِ بْنسْي رَ عٍدٌن بْ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تَن شَ دِ شّمّيٍ نَن يَ؛شٌرِ نُن هٍمَمِتِمِنَ قِندِشِ لٌتَن شُنيَ فِنّمَ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بَلِ شَ دِ شّمّيٍ نَن يَ؛عَلِبَن، مَنَشَتِ، عٍبَلِ، سٍقٌ، نُن عٌنَ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بٍيٌن شَ دِ شّمّيٍ نَن يَ؛عَيَ نُن عَنَ،نَشَن دُلٌنيِ قُرَشِيٍ تٌشِ فبٍنفبٍرٍن يِرٍ،عَ تٌ نُ سِبٍيٌن شَ سٌقَلٍيٍ دّ مَدٌن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نَ شَ دِيٍ نَن يَ؛دِ سٌن نُن عٌهٌلِبَمَ،عَنَ شَ دِ فِ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دِ سٌن شَ دِ شّمّيٍ نَن يَ؛هٍندَن، عٍسٍبَن، يِتِرَن، نُن كٍ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رِ شَ دِ شّمّيٍ نَن يَ؛بِلِهَن، سَبَن، نُن عَ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يُ، نَشَن مَن شِلِ قَلَمَ عٍدٌن، عَ شَ تَرُشُي نَن 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 سَن شَ دِ شّمّيٍ نَن يَ؛عُسِ نُن عَرَ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رِ مَنفّيٍ نَن يَ؛لٌتَن، سٌبَلِ، سِبٍيٌن، عَ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 سٌن، عٍسٍرِ، دِ سَن.شٌرِ مَنفّيٍ نَن نَ كِ سٍيِرِ بْشِ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دٌن مَنفّيٍ نَن يَ،نَشٍيٍ نُ نَ بٍينُ مَنفّ ندٍيٍ شَ لُ عِسِرَيِ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يٌرِ شَ دِ بٍلَ نَشَ قِندِ عٍدٌن مَنفّ رَ.عَ شَ تَا شِلِ نُ قَلَ نّ دِنهَ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بٍلَ تٌ قَشَ، سٍرَ شَ دِ يٌبَبٌ نَشَن كٍلِ بٌسَرَ،نَ نَشَ قِندِ مَنفّ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بَبٌ تٌ قَشَ، شُسَمَ نَشَن كٍلِ تٍمَن بْشِ مَ،نَ نَشَ قِندِ مَنفّ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سَمَ تٌ قَشَ، بٍدَدَ شَ دِ هَدَدَ،نَشَن بَرَ نْ مَدِيَن نَ مٌوَبَ بْشِ مَ،نَ نَشَ قِندِ مَنفّ رَ.عَ شَ تَا شِلِ نُ قَلَ نّ عَبِ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هَدَدَ تٌ قَشَ، سَمَلَ مَسَرٍكَ نَشَ قِندِ مَنفّ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مَلَ تٌ قَشَ، سَوُلُ رٍهٌبٌتِكَ، نَشَن نُ نَ شُرٍ دّ رَ،نَ نَشَ قِندِ مَنفّ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يُ كَنَان فِنّيٍ دْشْ نّ؛عَدَ، نَشَن قِندِشِ عٍلٌن شِتِكَ شَ دِ رَ،نُن عٌهٌلِبَمَ، نَشَن قِندِشِ عَنَ شَ دِ رَ،سِبٍيٌن هِوِكَ شَ مَمَ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وُلُ تٌ قَشَ، عَكِبٌرِ شَ دِ بَلِ هَنَن،نَ نَشَ قِندِ مَنفّ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كِبٌرِ شَ دِ بَلِ هَنَن تٌ قَشَ،هَدَرَ نَشَ قِندِ مَنفّ رَ.عَ شَ تَا شِلِ نُ قَلَ نّ ثَوُ.عَ شَ فِنّ شِلِ نُ قَلَ نّ مٍهٍتَبٍلِ،مَتِرّدِ شَ دِ فِنّ، مٍسَهَبِ شَ مَمَدِ.]]></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نفّيٍ نَن يَ نَشٍيٍ كٍلِشِ عٍسَيُ بْنسْي مَ؛تِمِنَ، عَلِبَ، يٍتٍتِ،]]></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هٌلِبَمَ، عٍلَ، ثِنٌ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نَسِ، تٍمَن، مِبِسَ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فَدِيّلِ، نُن عِرَ مِ.عٍدٌن مَنفّيٍ نُ مَنفّيَ رَحّرّ مَ عٍ شَ بْشِيٍ نَن مَ. عٍسَيُ شَ تَرُشُي نَن نَ كِ نَشَن قِندِشِ عٍدٌنكَيٍ بٍنبَ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سُمَيِلَ شَ دِ فِنّ بَسَمَتِ قَن دْشْ،نٍبَيٌتِ شُنيَ فِنّ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قَسِ قِندِ عَدَ شَ دِ نَن نَ.رٍيُوٍلِ قِندِ بَسَمَتِ شَ دِ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هٌلِبَمَ نَشَ دِ شّمّ سَشَن بَرِ عَ بّ؛يٍيُسِ، يَلَمِ، نُن كٌرَ.نٍيٍ بِرِن قِندِ عٍسَيُ شَ دِيٍ نَن نَنَشٍيٍ بَرِشِ كَنَان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يُ نَشَ عَ شَ فِنّيٍ شَنِن عَ شُن مَ، عَ شَ دِ فِنّيٍ، عَ شَ دِ شّمّيٍ، عَ شَ كٌنيِيٍ، عَ شَ شُرُ سٍيٍ، نُن عَ هَرِفٍ نَشَن بِرِن سْتْ كَنَان بْشِ مَ. عَ نَشَ عَ بِرِن شَنِن بْشِ فبّتّ مَ، دّننَشّ مَكُيَ عَ شُنيَ يَشُبَ يِرٍ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رِ مَ عٍ هَرِفٍ نُ بَرَ فبٌ، عٍ مُ نُ نْمَ لُدٍ عٍ بٌورٍ سّيتِ مَ. عٍ نُ نَ دّننَشّ، عٍ شَ شُرُ سٍ بِرِن مُ نُ نْمَ حٌوفٍ سْتْدٍ.]]></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2026-06-15T08:22:06Z</dcterms:created>
  <dcterms:modified xsi:type="dcterms:W3CDTF">2026-06-15T08:22:06Z</dcterms:modified>
  <dc:title>Bible.com.au: قْلّ 36:1-43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