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1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قْلّ 35: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رٍبٍكَ شَ دِ مَسُشُي دٍبٌرَ نَشَ قَشَ. عٍ نَشَ عَ رَفَتَ بٍتٍلِ مَبِرِ وُرِ بٍلٍبٍلٍ نَ دّننَشّ. نَ وُرِ بٍلٍبٍلٍ شِلِ نّ «وَ تِدٍ.»]]></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لَ مَن نَشَ مِنِ يَشُبَ مَ، عَ تٌ فبِلٍن كٍلِقٍ ثَدَن عَرَ مِ. عَ نَشَ بَرَكّ سَ عَ شَ قٍ.]]></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لَ نَشَ عَ قَلَ عَ بّ،«عِ شِلِ قَلَقٍ نّ يَشُبَ،كْنْ عَ مُ قَلَمَ نَ كِ سْنْن.تٌ شَنبِ عِ شِلِ قَ قَلَمَ نّ عِسِرَيِلَ.»عَلَ نَشَ عَ شِلِ سَ عِسِرَيِلَ.]]></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مَن نَشَ عَ مَسٍن عَ بّ،«ﭑ تَن نَن نَ عَلَ رَ سّنبّ كَنيِ.ﭑ دِ فبٍفبٍ قِمَ نّ عِ مَ،عَلَكٌ عِ شَ قِندِ سِ ندٍ بٍنبَ رَ.عِ مَن قِندِ مَ نّ سِ فبٍفبٍ بٍنبَ رَ.مَنفّيٍ قَمَ نّ مِنِدٍ عِ بْنسْي يَ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بْشِ نَشَن قِ عِبُرَهِمَ نُن عِسِيَفَ مَ،ﭑ بَرَ عَ قِ عِ قَن مَ،عَ نُن عِ بْنسْي مَ نَشَن قَمَ عِ شَنبِ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 نَن لَن، عَلَ نَشَ كٍلِ يِرٍ، عَ وْيّن يَشُبَ بّ دّننَشّ.]]></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يَشُبَ نَشَ فّمّ تْنشُمَ تِ نَا، عَ نَشَ تُرٍ نُن وّنِ عِقِلِ عَ مَ سّرّشّ رَ، عَلَكٌ عَ شَ قِندِ فّمّ مَفَاشُشِ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نَشَ يِ يِرٍ شِلِ قَلَ بٍتٍلِ، عَلَ وْيّن عَ بّ دّننَشّ.]]></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يَشُبَ نُن عَ شَ دٍنبَيَ تٌ كٍلِ بٍتٍلِ، بٍينُ عٍ شَ مَكْرّ عٍقَرَتَ رَ، رَشٍلٍ نَشَ دِ سْتْ. نَ دِ بَرِقٍ نَشَ قِندِ عَ بّ قٍ شْرْشْي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رَشٍلٍ نُ نَ دِ بَرِ مَ تّمُي نَشّ شْنّ كُي، دِ رَ سُشُي نَشَ عَ قَلَ عَ بّ، «هَلِ عِ مُ فَاشُ، يِ بِيَاسِ عِ مَن شّمّ نَن بَرِشِ.»]]></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يَشُبَ سِفَقٍ بٍتٍلِرَشٍلٍ نُن عِسِيَفَ شَ قَشّ]]></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رَشٍلٍ نُ بَرَ لُ عَلْ مِشِ قَشَشِ. عَ نُ عَ نِي مَفَفَمَ تّمُي نَشّ، عَ نَشَ عَ شَ دِ شِلِ سَ بٍن عٌنِ، «نِمِسَ دِ.» كْنْ عَ بَبَ تَن نَشَ عَ شِلِ سَ بُنيَمِن، «دِ بَرَكَشِ.»]]></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رَشٍلٍ تٌ قَشَ، عٍ نَشَ عَ رَفَتَ عٍقَرَتَ كِرَ دّ. نَ يِرٍ شِلِ قَلَمَ نّ يَكْسِ بّتّلّي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يَشُبَ نَشَ فّمّ سَ فَبُرِ قَرِ تْنشُمَ رَ، نَ نَ مّننِ هَن تٌ.]]></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سِرَيِلَ نَشَ سِفَ عَ سَ يٌنكِن مِفِدَلِ عٍدٍرِ شَنبِ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سِرَيِلَ نُ نَ مّننِ تّمُي نَشّ، رُبٍن نَشَ عَ بَبَ شَ فِنّ بِلَ كٌلٌن فِنّ رَ. عِسِرَيِلَ نَشَ كٌلٌن سْتْ نَ مَ.عِسِرَيِلَ دِ شّمّ قُ نُن قِرِن نَن سْتْ.]]></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لٍيَ نَشَ رُبٍن بَرِ دِ سِنفٍ، نَ شَنبِ رَ سِمٍيْن، لٍوِ، يُدَ، عِسَكَرِ، نُن سَبُلٌن.]]></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رَشٍلٍ نَشَ يُسُقُ نُن بُنيَمِن بَ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رَشٍلٍ شَ كٌنيِ بِلَ نَشَ نَقَتَلِ نُن دَنَ بَ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لٍيَ شَ كٌنيِ سِلِثَ نَشَ فَدِ نُن عَسٍرِ بَرِ. نٍيٍ بِرِن قِندِشِ يَشُبَ شَ دِيٍ نَن نَ، عَ نَشٍيٍ سْتْ ثَدَن عَرَ مِ.]]></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يَشُبَ نَشَ سِفَ عَ بَبَ عِسِيَفَ شْنيِ مَمِرٍ، كِرِيَتِ عَرَبَ مَبِرِ. مّننِ قَ شِلِ نّ كْرّ هٍبِرٌن. عِبُرَهِمَ نُن عِسِيَفَ سَبَتِ نّ نَا.]]></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 نَشَ عَ مَسٍن يَشُبَ بّ، «كٍلِ، عِ سِفَ بٍتٍلِ. عِ شَ سّرّشّبَدٍ يَءِلَن ﭑ بّ مّننِ، ﭑ نَن ﭑ يّتّ مَسٍن عِ بّ دّننَشّ، عِ نُ عِ فِمَ وَشَتِ نَشّ عِ تَارَ عٍسَيُ مَ.»]]></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سِيَفَ شَ سِمَيَ نُ بَرَ سِفَ حّ كّمّ حّ تٌنفٌ سٌلٌمَسَشَن.]]></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 تٌ فّ سِمَيَ شْنكُيٍ سْتْدٍ، عَ نَشَ قَشَ، عَ عَ بٍنبَيٍ مَسَفَتَ عَلِفِيَمَ. عَ شَ دِ عٍسَيُ نُن يَشُبَ نَشَ عَ رَفَتَ.]]></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يَشُبَ نَشَ عَ قَلَ عَ شَ دٍنبَيَ بّ عَ نُن عَ قْشِرَبِرّيٍ، «وٌ فبِلٍن كُيٍ قٍ قْشْ رَ، وٌ شَ وٌ يّتّ سّنِيّن، وٌ شَ وٌ شَ سٌسٍيٍ قَن مَسَ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 وٌ يَءِلَن، وٌن شَ سِفَ بٍتٍلِ. ﭑ شَ سّرّشّبَدٍ يَءِلَن عَلَ بّ، نَشَن عَ يّتّ مَسٍن ﭑ بّ ﭑ نُ نَ كْنتْقِلِ كُي تّمُي نَشّ. عَ نَشَ عَ حّنفِ سَ ﭑ مَ قٍ شْن ﭑ سِفَ دّننَشّ بِرِ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 تّمُي عٍ نَشَ عٍ شَ كُيٍ بِرِن سٌ يَشُبَ يِ رَ عَ نُن عٍ شَ تُلِرَ سٌي. يَشُبَ نَشَ عٍ بِرِن بِرِ وُرِ بٍلٍبٍلٍ بُن مَ نَشَن نَ سِكٍمِ سّيتِ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يَشُبَ نُن عَ شَ دِيٍ تٌ بَرَ عٍ شَ يٌنكِندٍ بَ، عَلَ نَشَ فَاشُي لُ تَا مِشِ بِرِن بْحّ مَ، مِشِ يٌ مُ سُو سَ بِرَدٍ عٍ قْشْ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يَشُبَ نُن عَ قْشِرَبِرّيٍ نَشَ سِفَ لُسِ، بٍتٍلِ نَن نَ كِ، كَنَان بْشِ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نَشَ سّرّشّبَدٍ يَءِلَن مّننِ. عَ نَشَ نَ يِرٍ شِلِ قَلَ «بٍتٍلِ مَرِفِ عَلَ،» بَرِ مَ عَلَ عَ يّتّ مَسٍن عَ بّ مّننِ نّ عَ نُ عَ فِقٍ عَ تَارَ مَ تّمُي نَشّ.]]></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2026-08-15T13:59:02Z</dcterms:created>
  <dcterms:modified xsi:type="dcterms:W3CDTF">2026-08-15T13:59:02Z</dcterms:modified>
  <dc:title>Bible.com.au: قْلّ 35:1-29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