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هَمٌرِ نَشَ عَ قَلَ عٍ بّ، «وٌ شَ دِ فِنّ بَرَ رَقَن ﭑ مَ دِ سِكٍمِ مَ. ﭑ بَرَ وٌ مَشَندِ، وٌ شَ عَ قِ عَ مَ، عَ شَ قِندِ عَ شَ فِنّ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شَ لُ قٍ كٍرٍن، وٌ وٌ شَ دِ فِنّيٍ قِ مُشُ مَ عَلَكٌ مُشُ شَ عٍ دْشْ. نَ تّمُي وٌ قَن نْمَ مُشُ فبٍيٍ دْ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سَبَتِ يِ بْشِ مَ مُشُ سّيتِ مَ. بٍ شَ قِندِ وٌ شْنيِ رَ، وٌ شَ يُلّيَ رَبَ، وٌ شَ هَرِفٍ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كٍمِ نَشَ عَ قَلَ دِنَ بَبَ نُن عَ تَارَيٍ بّ، «وٌ شَ هِننّ ﭑ نَ. وٌ وَ مَ سٍ نَشَن يٌ شْن، ﭑ عَ قِمَ وٌ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مَ قٍ بٍلٍبٍلٍ مَشْرِندٍ ﭑ مَ نَشَن قِندِ مَ كٌتٍ دْشْسٍ رَ، سَ سٍ فبٍفبٍ قَن قَرِ. وٌ نَ سٍ نَشَن بِرِن مَشْرِن ﭑ مَ، ﭑ نْمَ عَ بِرِن قِدٍ وٌ مَ عَلَكٌ ﭑ شَ يِ سُنفبُتُنيِ دْ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بَ شَ دِيٍ نَشَ وْيّن قُرُشِ قَلَ سِكٍمِ نُن عَ بَبَ هَمٌرِ بّ، بَرِ مَ سِكٍمِ نُ بَرَ عٍ شُنيَ دِنَ رَيَا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قَلَ عٍ بّ، «مُشُ مُ نْمَ مُشُ شُنيَ فِنّمَ قِدٍ مِشِ مَ نَشَن مُ سُننَشِ. عَ قِندِ مَ يَافِ نَن نَ مُشُ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مُ نْمَ وٌ وَشْنقٍ رَبَدٍ، قٌ وٌ شَ لُ عَلْ مُشُ تَن. مِشِ نَشَن بِرِن نَ وٌ شْنيِ، عٍ لَن نّ عٍ شَ سُننَ عَلْ مُشُ تَ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مُشُ نْمَ مُشُ شَ دِ فِنّيٍ قِدٍ وٌ مَ، وٌ شَ عٍ دْشْ. مُشُ قَن وٌ فبٍيٍ دْشْ. مُشُ لُمَ وٌ سّيتِ مَ نَ تّمُي. وٌن بِرِن قِندِ حَمَ كٍرٍ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 وٌ مُ قَ سَ تِن وٌ سُننَدٍ، مُشُ مُشُ شُنيَ فِنّمَ رَ سُشُمَ نّ، مُشُ كٍلِ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 شَ مَرَيَافِ]]></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هَمٌرِ نُن عَ شَ دِ سِكٍمِ نَشَ تِن عٍ شَ مَسٍ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سّفّتَلَ مُ بُ نَ قٍ رَبَقٍ رَ، بَرِ مَ يَشُبَ شَ دِ فِنّ بَرَ رَقَن عَ مَ. عَ تَن نَن نُ وُرُفٍنتٍ رَ عَ نفَشَكٍرٍنيِيٍ تَ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مٌرِ نُن سِكٍمِ نَشَ سِفَ عٍ شَ مَلَن يِرٍ تَا سٌدٍ دّ رَ. عٍ نَشَ عَ مَسٍن عٍ شَ حَمَ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 مِشِيٍ وٌن مَ قٍ قَنيِ نَ عٍ بّ. عٍ شَ لُ يِ بْشِ مَ، عٍ شَ يُلّيَ رَبَ، بَرِ مَ وٌن مَ بْشِ فبٌ. وٌن نْمَ عٍ شَ دِ فِنّيٍ دْشْدٍ، وٌن قَن وٌن مَ دِ فِنّيٍ قِمَ عٍ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يِ مِشِيٍ سَبَتِمَ بٍ، وٌن شَ قِندِ حَمَ كٍرٍن نَ، قٌ وٌن شَ يِ نَن نَبَ. شّمّ نَشَن بِرِن نَ وٌن شْنيِ بٍ، عٍ بِرِن لَن نّ عٍ شَ سُننَ عَلْ عٍ تَ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وٌن بَرَ تِن عٍ شَ مَسٍنيِ رَ، نَ تّمُي عٍ سَبَتِمَ وٌن شْنيِ. عٍ شَ شُرُ سٍيٍ نُن عٍ سْتْسٍ بِرِن قِندِ وٌن بِرِن ف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شَن بِرِن نُ نَ تَا سٌدٍ دّ رَ نَ لْشْي، عٍ بِرِن نَشَ تِن هَمٌرِ نُن عَ شَ دِ سِكٍمِ شَ مَسٍنيِ رَ. شّمّ نَشَن بِرِن نُ نَ تَا كُي، عٍ بِرِن نَشَ عٍ سُ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سُننّ شِ سَشَن لْشْي، يِ شّمّيٍ سُننَدٍ تٌ نُ نَ عٍ شْنْقٍ، يَشُبَ شَ دِ شّمّ قِرِنيِيٍ سِمٍيْن نُن لٍوِ، دِنَ تَارَ شّمّمَيٍ نَشَ عٍ شَ سَنتِدّفّمَيٍ تٌنفٌ، عٍ سٌ تَا كُي، عٍ شّمّ بِرِن قَشَ سَنتِدّفّمَ رَ تّرّننَ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هَمٌرِ نُن عَ شَ دِ سِكٍمِ قَن قَشَ. عٍ نَشَ دِنَ تٌنفٌ سِكٍمِ شْنيِ، عٍ نَشَ قَ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شُبَ شَ دِ بٌورٍيٍ نَشَ سٍ بِرِن تٌنفٌ نَشٍيٍ قِندِ نَ مِشِ قَشَشِيٍ فبٍ رَ، بَرِ مَ عٍ نُ بَرَ عٍ شُنيَ فِنّمَ قُتِ 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شَ دِ فِنّ دِنَ، لٍيَ نَشَن بَرِشِ عَ بّ، نَ نَشَ سِفَ سِكٍمِ تَا كُي فِنّيٍ شّيبُ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شَ يّشّييٍ تٌنفٌ عَ نُن عٍ شَ سِيٍ، عٍ شَ نِنفٍيٍ نُن عٍ شَ سٌقَلٍيٍ، نَشٍيٍ نُ نَ تَا كُي عَ نُن دَا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 نَشَن بِرِن نُ نَ، عٍ نَشَ عَ بِرِن شَنِن. عٍ نَشَ دِ مّيٍ نُن فِنّيٍ شَنِن. بَنشِ نَشَن بِرِن نُ نَ، عٍ نَشَ عَ بِرِن كَ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شُبَ نَشَ عَ قَلَ سِمٍيْن نُن لٍوِ بّ، «وٌ بَرَ كْنتْقِلِ تِ ﭑ مَ ﭑ لُقٍ رَ شْننَنتٍيَ دْشْي كُي كَنَانكَيٍ نُن ثٍرٍ سِكَيٍ تَفِ. شّمّ فبٍفبٍ مُ نَ ﭑ يِ رَ. عٍ قَمَ نّ لَندٍ ﭑ شُن مَ، عٍ ﭑ بْنبْ، عٍ ﭑ شَبِلّ بِرِن هَلَ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عَ يَابِ، «عَ نُ لَنمَ يِ مِشِ شَ مُشُ شُنيَ قِندِ لَنفٌ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هَمٌرِ هِوِكَ شَ دِ سِكٍمِ تٌ دِنَ تٌ، عَ نَشَ عَ مَدُتُن، عَ نَشَ عَ قُتِ كَ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يَشُبَ شَ دِ فِنّ دِنَ شَ شَنُنتٍيَ نَشَ لُ سِكٍمِ قَتٍ. سِكٍمِ نَشَ وْيّن دِنَ بّ مَرَقَ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سِكٍمِ نَشَ عَ قَلَ عَ بَبَ هَمٌرِ بّ، «يِ تّمّدِ مَشَندِ ﭑ بّ عَلَكٌ ﭑ شَ عَ دْ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شُبَ عَ مّ تّمُي نَشّ سِكٍمِ بَرَ عَ شَ دِ فِنّ دِنَ قُتِ كَنَ، عَ شَ دِ شّمّيٍ نُ نَ شّ مَ شُرُ سٍيٍ قْشْ رَ. عَ مُ سٍسٍ قَلَ هَن نٍيٍ سٌ تّمُ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مِ بَبَ هَمٌرِ نَشَ سِفَ يَشُبَ شْنيِ عَ شَ سَ وْيّن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شُبَ شَ دِيٍ تٌ عَ مّ نَشَن دَنفِشِ، عٍ نَشَ كٍلِ شّ مَ كٍرٍن نَ، عٍ فبِلٍن بَنشِ. عٍ بْحّ نَشَ تٍ كِ قَنيِ رَ بَرِ مَ سِكٍمِ قٍ مَيَافِشِ نَن نَبَشِ عِسِرَيِلَ بْشِ مَ، عَ قٍ نِيَ يَشُبَ شَ دِ فِنّ رَ نَشَن مُ لَنمَ عَ شَ رَبَ.]]></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قْلّ 34:1-31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